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8" r:id="rId2"/>
    <p:sldId id="259" r:id="rId3"/>
    <p:sldId id="260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8" r:id="rId14"/>
    <p:sldId id="275" r:id="rId15"/>
    <p:sldId id="273" r:id="rId16"/>
    <p:sldId id="276" r:id="rId17"/>
    <p:sldId id="277" r:id="rId18"/>
    <p:sldId id="279" r:id="rId19"/>
    <p:sldId id="280" r:id="rId20"/>
    <p:sldId id="26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3" autoAdjust="0"/>
    <p:restoredTop sz="92360" autoAdjust="0"/>
  </p:normalViewPr>
  <p:slideViewPr>
    <p:cSldViewPr snapToGrid="0">
      <p:cViewPr varScale="1">
        <p:scale>
          <a:sx n="69" d="100"/>
          <a:sy n="69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E314DC-F086-4E8A-AEC3-F0FC0EA99496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F300BA-F7A2-45D6-859F-F4102285E2E3}">
      <dgm:prSet phldrT="[Text]" custT="1"/>
      <dgm:spPr>
        <a:solidFill>
          <a:srgbClr val="FFFF00"/>
        </a:solidFill>
        <a:ln>
          <a:noFill/>
        </a:ln>
      </dgm:spPr>
      <dgm:t>
        <a:bodyPr/>
        <a:lstStyle/>
        <a:p>
          <a:r>
            <a:rPr lang="en-US" sz="2800" dirty="0" smtClean="0">
              <a:solidFill>
                <a:sysClr val="windowText" lastClr="000000"/>
              </a:solidFill>
            </a:rPr>
            <a:t>1. </a:t>
          </a:r>
          <a:r>
            <a:rPr lang="en-US" sz="2800" dirty="0" err="1" smtClean="0">
              <a:solidFill>
                <a:sysClr val="windowText" lastClr="000000"/>
              </a:solidFill>
            </a:rPr>
            <a:t>Giới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thiệu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br>
            <a:rPr lang="en-US" sz="2800" dirty="0" smtClean="0">
              <a:solidFill>
                <a:sysClr val="windowText" lastClr="000000"/>
              </a:solidFill>
            </a:rPr>
          </a:br>
          <a:r>
            <a:rPr lang="en-US" sz="2800" dirty="0" err="1" smtClean="0">
              <a:solidFill>
                <a:sysClr val="windowText" lastClr="000000"/>
              </a:solidFill>
            </a:rPr>
            <a:t>tác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phẩm</a:t>
          </a:r>
          <a:endParaRPr lang="en-US" sz="2800" dirty="0">
            <a:solidFill>
              <a:sysClr val="windowText" lastClr="000000"/>
            </a:solidFill>
          </a:endParaRPr>
        </a:p>
      </dgm:t>
    </dgm:pt>
    <dgm:pt modelId="{301B81E5-E0C5-4A33-AD6D-ED0E99CD6C8D}" type="parTrans" cxnId="{9B6ED6AD-CB1E-4CA2-800E-BA01DC408464}">
      <dgm:prSet/>
      <dgm:spPr/>
      <dgm:t>
        <a:bodyPr/>
        <a:lstStyle/>
        <a:p>
          <a:endParaRPr lang="en-US"/>
        </a:p>
      </dgm:t>
    </dgm:pt>
    <dgm:pt modelId="{613BA5A0-4DFD-46F8-A492-408F0F31DA84}" type="sibTrans" cxnId="{9B6ED6AD-CB1E-4CA2-800E-BA01DC408464}">
      <dgm:prSet/>
      <dgm:spPr/>
      <dgm:t>
        <a:bodyPr/>
        <a:lstStyle/>
        <a:p>
          <a:endParaRPr lang="en-US"/>
        </a:p>
      </dgm:t>
    </dgm:pt>
    <dgm:pt modelId="{23A9AC59-4390-4B01-95CF-B48F1D7CA9B1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2500" dirty="0" err="1" smtClean="0"/>
            <a:t>Đôi</a:t>
          </a:r>
          <a:r>
            <a:rPr lang="en-US" sz="2500" dirty="0" smtClean="0"/>
            <a:t> </a:t>
          </a:r>
          <a:r>
            <a:rPr lang="en-US" sz="2500" dirty="0" err="1" smtClean="0"/>
            <a:t>nét</a:t>
          </a:r>
          <a:r>
            <a:rPr lang="en-US" sz="2500" dirty="0" smtClean="0"/>
            <a:t> về </a:t>
          </a:r>
          <a:br>
            <a:rPr lang="en-US" sz="2500" dirty="0" smtClean="0"/>
          </a:br>
          <a:r>
            <a:rPr lang="en-US" sz="2500" dirty="0" err="1" smtClean="0"/>
            <a:t>tác</a:t>
          </a:r>
          <a:r>
            <a:rPr lang="en-US" sz="2500" dirty="0" smtClean="0"/>
            <a:t> </a:t>
          </a:r>
          <a:r>
            <a:rPr lang="en-US" sz="2500" dirty="0" err="1" smtClean="0"/>
            <a:t>giả</a:t>
          </a:r>
          <a:endParaRPr lang="en-US" sz="2500" dirty="0"/>
        </a:p>
      </dgm:t>
    </dgm:pt>
    <dgm:pt modelId="{F338982F-97AB-440F-90E2-773EF36DE26D}" type="parTrans" cxnId="{D4CB3EDE-0DA9-4270-9997-1BC8C377E545}">
      <dgm:prSet/>
      <dgm:spPr/>
      <dgm:t>
        <a:bodyPr/>
        <a:lstStyle/>
        <a:p>
          <a:endParaRPr lang="en-US"/>
        </a:p>
      </dgm:t>
    </dgm:pt>
    <dgm:pt modelId="{1A025833-EE68-44B6-991C-C32556F37884}" type="sibTrans" cxnId="{D4CB3EDE-0DA9-4270-9997-1BC8C377E545}">
      <dgm:prSet/>
      <dgm:spPr/>
      <dgm:t>
        <a:bodyPr/>
        <a:lstStyle/>
        <a:p>
          <a:endParaRPr lang="en-US"/>
        </a:p>
      </dgm:t>
    </dgm:pt>
    <dgm:pt modelId="{33E3A94A-7EFF-4C05-96E6-B5B0F63ECB15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2500" dirty="0" err="1" smtClean="0"/>
            <a:t>Đọc</a:t>
          </a:r>
          <a:r>
            <a:rPr lang="en-US" sz="2500" dirty="0" smtClean="0"/>
            <a:t> </a:t>
          </a:r>
          <a:r>
            <a:rPr lang="en-US" sz="2500" dirty="0" err="1" smtClean="0"/>
            <a:t>hiểu</a:t>
          </a:r>
          <a:r>
            <a:rPr lang="en-US" sz="2500" dirty="0" smtClean="0"/>
            <a:t/>
          </a:r>
          <a:br>
            <a:rPr lang="en-US" sz="2500" dirty="0" smtClean="0"/>
          </a:br>
          <a:r>
            <a:rPr lang="en-US" sz="2500" dirty="0" err="1" smtClean="0"/>
            <a:t>tác</a:t>
          </a:r>
          <a:r>
            <a:rPr lang="en-US" sz="2500" dirty="0" smtClean="0"/>
            <a:t> </a:t>
          </a:r>
          <a:r>
            <a:rPr lang="en-US" sz="2500" dirty="0" err="1" smtClean="0"/>
            <a:t>phẩm</a:t>
          </a:r>
          <a:endParaRPr lang="en-US" sz="2500" dirty="0"/>
        </a:p>
      </dgm:t>
    </dgm:pt>
    <dgm:pt modelId="{C14A0B4C-BAA7-4989-B5F1-C4610BD3F421}" type="parTrans" cxnId="{6DF83AFD-5E5B-4579-999D-49EF2F771632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4F547B4-F2CD-4AD0-95F4-9F18405ECB6A}" type="sibTrans" cxnId="{6DF83AFD-5E5B-4579-999D-49EF2F771632}">
      <dgm:prSet/>
      <dgm:spPr/>
      <dgm:t>
        <a:bodyPr/>
        <a:lstStyle/>
        <a:p>
          <a:endParaRPr lang="en-US"/>
        </a:p>
      </dgm:t>
    </dgm:pt>
    <dgm:pt modelId="{ACD9B85A-9D9E-4586-BAD2-C9ED7D4A1978}">
      <dgm:prSet phldrT="[Text]" custT="1"/>
      <dgm:spPr>
        <a:solidFill>
          <a:srgbClr val="FFFF00"/>
        </a:solidFill>
        <a:ln>
          <a:noFill/>
        </a:ln>
      </dgm:spPr>
      <dgm:t>
        <a:bodyPr/>
        <a:lstStyle/>
        <a:p>
          <a:r>
            <a:rPr lang="en-US" sz="2800" dirty="0" smtClean="0">
              <a:solidFill>
                <a:sysClr val="windowText" lastClr="000000"/>
              </a:solidFill>
            </a:rPr>
            <a:t>2. </a:t>
          </a:r>
          <a:r>
            <a:rPr lang="en-US" sz="2800" dirty="0" err="1" smtClean="0">
              <a:solidFill>
                <a:sysClr val="windowText" lastClr="000000"/>
              </a:solidFill>
            </a:rPr>
            <a:t>Giá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trị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của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br>
            <a:rPr lang="en-US" sz="2800" dirty="0" smtClean="0">
              <a:solidFill>
                <a:sysClr val="windowText" lastClr="000000"/>
              </a:solidFill>
            </a:rPr>
          </a:br>
          <a:r>
            <a:rPr lang="en-US" sz="2800" dirty="0" err="1" smtClean="0">
              <a:solidFill>
                <a:sysClr val="windowText" lastClr="000000"/>
              </a:solidFill>
            </a:rPr>
            <a:t>tác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phẩm</a:t>
          </a:r>
          <a:endParaRPr lang="en-US" sz="2800" dirty="0">
            <a:solidFill>
              <a:sysClr val="windowText" lastClr="000000"/>
            </a:solidFill>
          </a:endParaRPr>
        </a:p>
      </dgm:t>
    </dgm:pt>
    <dgm:pt modelId="{4E78A49A-8534-4706-9023-040059A44107}" type="parTrans" cxnId="{63F058F1-55F3-44AA-A8F7-3FC2DD2C2767}">
      <dgm:prSet/>
      <dgm:spPr/>
      <dgm:t>
        <a:bodyPr/>
        <a:lstStyle/>
        <a:p>
          <a:endParaRPr lang="en-US"/>
        </a:p>
      </dgm:t>
    </dgm:pt>
    <dgm:pt modelId="{5FCC51F4-F9DF-41F4-A397-7969019A279B}" type="sibTrans" cxnId="{63F058F1-55F3-44AA-A8F7-3FC2DD2C2767}">
      <dgm:prSet/>
      <dgm:spPr/>
      <dgm:t>
        <a:bodyPr/>
        <a:lstStyle/>
        <a:p>
          <a:endParaRPr lang="en-US"/>
        </a:p>
      </dgm:t>
    </dgm:pt>
    <dgm:pt modelId="{9963A84F-FA07-46AF-BA74-DA36B35DCBC9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2500" dirty="0" err="1" smtClean="0"/>
            <a:t>Đối</a:t>
          </a:r>
          <a:r>
            <a:rPr lang="en-US" sz="2500" dirty="0" smtClean="0"/>
            <a:t> </a:t>
          </a:r>
          <a:r>
            <a:rPr lang="en-US" sz="2500" dirty="0" err="1" smtClean="0"/>
            <a:t>với</a:t>
          </a:r>
          <a:r>
            <a:rPr lang="en-US" sz="2500" dirty="0" smtClean="0"/>
            <a:t> </a:t>
          </a:r>
          <a:r>
            <a:rPr lang="en-US" sz="2500" dirty="0" err="1" smtClean="0"/>
            <a:t>sự</a:t>
          </a:r>
          <a:r>
            <a:rPr lang="en-US" sz="2500" dirty="0" smtClean="0"/>
            <a:t> </a:t>
          </a:r>
          <a:r>
            <a:rPr lang="en-US" sz="2500" dirty="0" err="1" smtClean="0"/>
            <a:t>phát</a:t>
          </a:r>
          <a:r>
            <a:rPr lang="en-US" sz="2500" dirty="0" smtClean="0"/>
            <a:t> </a:t>
          </a:r>
          <a:r>
            <a:rPr lang="en-US" sz="2500" dirty="0" err="1" smtClean="0"/>
            <a:t>triển</a:t>
          </a:r>
          <a:r>
            <a:rPr lang="en-US" sz="2500" dirty="0" smtClean="0"/>
            <a:t> </a:t>
          </a:r>
          <a:r>
            <a:rPr lang="en-US" sz="2500" dirty="0" err="1" smtClean="0"/>
            <a:t>của</a:t>
          </a:r>
          <a:r>
            <a:rPr lang="en-US" sz="2500" dirty="0" smtClean="0"/>
            <a:t> </a:t>
          </a:r>
          <a:r>
            <a:rPr lang="en-US" sz="2500" dirty="0" err="1" smtClean="0"/>
            <a:t>xã</a:t>
          </a:r>
          <a:r>
            <a:rPr lang="en-US" sz="2500" dirty="0" smtClean="0"/>
            <a:t> </a:t>
          </a:r>
          <a:r>
            <a:rPr lang="en-US" sz="2500" dirty="0" err="1" smtClean="0"/>
            <a:t>hội</a:t>
          </a:r>
          <a:endParaRPr lang="en-US" sz="2500" dirty="0"/>
        </a:p>
      </dgm:t>
    </dgm:pt>
    <dgm:pt modelId="{07D79EEC-01CA-4D9B-A5CE-1642107FD9F4}" type="parTrans" cxnId="{89E01A69-37B4-477A-A273-3B0930031092}">
      <dgm:prSet/>
      <dgm:spPr/>
      <dgm:t>
        <a:bodyPr/>
        <a:lstStyle/>
        <a:p>
          <a:endParaRPr lang="en-US"/>
        </a:p>
      </dgm:t>
    </dgm:pt>
    <dgm:pt modelId="{8090672E-D336-4725-B438-4B4A9B057F03}" type="sibTrans" cxnId="{89E01A69-37B4-477A-A273-3B0930031092}">
      <dgm:prSet/>
      <dgm:spPr/>
      <dgm:t>
        <a:bodyPr/>
        <a:lstStyle/>
        <a:p>
          <a:endParaRPr lang="en-US"/>
        </a:p>
      </dgm:t>
    </dgm:pt>
    <dgm:pt modelId="{5248CC94-68AE-419C-8AC7-5784D727D53F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2500" dirty="0" err="1" smtClean="0"/>
            <a:t>Đối</a:t>
          </a:r>
          <a:r>
            <a:rPr lang="en-US" sz="2500" dirty="0" smtClean="0"/>
            <a:t> </a:t>
          </a:r>
          <a:r>
            <a:rPr lang="en-US" sz="2500" dirty="0" err="1" smtClean="0"/>
            <a:t>với</a:t>
          </a:r>
          <a:r>
            <a:rPr lang="en-US" sz="2500" dirty="0" smtClean="0"/>
            <a:t> </a:t>
          </a:r>
          <a:r>
            <a:rPr lang="en-US" sz="2500" dirty="0" err="1" smtClean="0"/>
            <a:t>nhận</a:t>
          </a:r>
          <a:r>
            <a:rPr lang="en-US" sz="2500" dirty="0" smtClean="0"/>
            <a:t> </a:t>
          </a:r>
          <a:br>
            <a:rPr lang="en-US" sz="2500" dirty="0" smtClean="0"/>
          </a:br>
          <a:r>
            <a:rPr lang="en-US" sz="2500" dirty="0" err="1" smtClean="0"/>
            <a:t>thức</a:t>
          </a:r>
          <a:r>
            <a:rPr lang="en-US" sz="2500" dirty="0" smtClean="0"/>
            <a:t> </a:t>
          </a:r>
          <a:r>
            <a:rPr lang="en-US" sz="2500" dirty="0" err="1" smtClean="0"/>
            <a:t>cá</a:t>
          </a:r>
          <a:r>
            <a:rPr lang="en-US" sz="2500" dirty="0" smtClean="0"/>
            <a:t> </a:t>
          </a:r>
          <a:r>
            <a:rPr lang="en-US" sz="2500" dirty="0" err="1" smtClean="0"/>
            <a:t>nhân</a:t>
          </a:r>
          <a:endParaRPr lang="en-US" sz="2500" dirty="0"/>
        </a:p>
      </dgm:t>
    </dgm:pt>
    <dgm:pt modelId="{9FD0DD61-7A4D-458F-A4F0-A619268DA121}" type="parTrans" cxnId="{A746079A-56CA-40D8-BFCD-B8B33CF50FF3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0DCA9D37-D664-4CD9-AB07-B78154D05683}" type="sibTrans" cxnId="{A746079A-56CA-40D8-BFCD-B8B33CF50FF3}">
      <dgm:prSet/>
      <dgm:spPr/>
      <dgm:t>
        <a:bodyPr/>
        <a:lstStyle/>
        <a:p>
          <a:endParaRPr lang="en-US"/>
        </a:p>
      </dgm:t>
    </dgm:pt>
    <dgm:pt modelId="{F6AE50A5-FF4D-4877-B5E3-54FA581F75A7}">
      <dgm:prSet phldrT="[Text]" custT="1"/>
      <dgm:spPr>
        <a:solidFill>
          <a:srgbClr val="FFFF00"/>
        </a:solidFill>
        <a:ln>
          <a:noFill/>
        </a:ln>
      </dgm:spPr>
      <dgm:t>
        <a:bodyPr/>
        <a:lstStyle/>
        <a:p>
          <a:r>
            <a:rPr lang="en-US" sz="2800" dirty="0" smtClean="0">
              <a:solidFill>
                <a:sysClr val="windowText" lastClr="000000"/>
              </a:solidFill>
            </a:rPr>
            <a:t>3. </a:t>
          </a:r>
          <a:r>
            <a:rPr lang="en-US" sz="2800" dirty="0" err="1" smtClean="0">
              <a:solidFill>
                <a:sysClr val="windowText" lastClr="000000"/>
              </a:solidFill>
            </a:rPr>
            <a:t>Rút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ra</a:t>
          </a:r>
          <a:r>
            <a:rPr lang="en-US" sz="2800" dirty="0" smtClean="0">
              <a:solidFill>
                <a:sysClr val="windowText" lastClr="000000"/>
              </a:solidFill>
            </a:rPr>
            <a:t/>
          </a:r>
          <a:br>
            <a:rPr lang="en-US" sz="2800" dirty="0" smtClean="0">
              <a:solidFill>
                <a:sysClr val="windowText" lastClr="000000"/>
              </a:solidFill>
            </a:rPr>
          </a:br>
          <a:r>
            <a:rPr lang="en-US" sz="2800" dirty="0" err="1" smtClean="0">
              <a:solidFill>
                <a:sysClr val="windowText" lastClr="000000"/>
              </a:solidFill>
            </a:rPr>
            <a:t>bài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học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và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vận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dụng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phù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hợp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với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bản</a:t>
          </a:r>
          <a:r>
            <a:rPr lang="en-US" sz="2800" dirty="0" smtClean="0">
              <a:solidFill>
                <a:sysClr val="windowText" lastClr="000000"/>
              </a:solidFill>
            </a:rPr>
            <a:t> </a:t>
          </a:r>
          <a:r>
            <a:rPr lang="en-US" sz="2800" dirty="0" err="1" smtClean="0">
              <a:solidFill>
                <a:sysClr val="windowText" lastClr="000000"/>
              </a:solidFill>
            </a:rPr>
            <a:t>thân</a:t>
          </a:r>
          <a:endParaRPr lang="en-US" sz="2800" dirty="0">
            <a:solidFill>
              <a:sysClr val="windowText" lastClr="000000"/>
            </a:solidFill>
          </a:endParaRPr>
        </a:p>
      </dgm:t>
    </dgm:pt>
    <dgm:pt modelId="{359BCF36-14DD-483D-BE47-4081EF5F6AF5}" type="parTrans" cxnId="{420576EE-2E3E-4AF7-A271-DEB461FA6CBF}">
      <dgm:prSet/>
      <dgm:spPr/>
      <dgm:t>
        <a:bodyPr/>
        <a:lstStyle/>
        <a:p>
          <a:endParaRPr lang="en-US"/>
        </a:p>
      </dgm:t>
    </dgm:pt>
    <dgm:pt modelId="{88A1F2A1-1372-42DF-AECD-2BFED7A2E967}" type="sibTrans" cxnId="{420576EE-2E3E-4AF7-A271-DEB461FA6CBF}">
      <dgm:prSet/>
      <dgm:spPr/>
      <dgm:t>
        <a:bodyPr/>
        <a:lstStyle/>
        <a:p>
          <a:endParaRPr lang="en-US"/>
        </a:p>
      </dgm:t>
    </dgm:pt>
    <dgm:pt modelId="{879B617F-D26B-4006-A4B1-C6AABC6ACBEA}" type="pres">
      <dgm:prSet presAssocID="{2BE314DC-F086-4E8A-AEC3-F0FC0EA9949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5D4932D-BA02-4124-AEA1-AC995F709324}" type="pres">
      <dgm:prSet presAssocID="{A4F300BA-F7A2-45D6-859F-F4102285E2E3}" presName="root" presStyleCnt="0"/>
      <dgm:spPr/>
    </dgm:pt>
    <dgm:pt modelId="{B3E7C13D-B2B7-4763-822C-1AFFBCA03EAC}" type="pres">
      <dgm:prSet presAssocID="{A4F300BA-F7A2-45D6-859F-F4102285E2E3}" presName="rootComposite" presStyleCnt="0"/>
      <dgm:spPr/>
    </dgm:pt>
    <dgm:pt modelId="{01436FB5-F3A5-4D97-B8EE-D26317F6E8C5}" type="pres">
      <dgm:prSet presAssocID="{A4F300BA-F7A2-45D6-859F-F4102285E2E3}" presName="rootText" presStyleLbl="node1" presStyleIdx="0" presStyleCnt="3" custLinFactNeighborX="-23648" custLinFactNeighborY="63875"/>
      <dgm:spPr/>
      <dgm:t>
        <a:bodyPr/>
        <a:lstStyle/>
        <a:p>
          <a:endParaRPr lang="en-US"/>
        </a:p>
      </dgm:t>
    </dgm:pt>
    <dgm:pt modelId="{0874206F-2B42-4550-8BD0-29A72A9A4827}" type="pres">
      <dgm:prSet presAssocID="{A4F300BA-F7A2-45D6-859F-F4102285E2E3}" presName="rootConnector" presStyleLbl="node1" presStyleIdx="0" presStyleCnt="3"/>
      <dgm:spPr/>
      <dgm:t>
        <a:bodyPr/>
        <a:lstStyle/>
        <a:p>
          <a:endParaRPr lang="en-US"/>
        </a:p>
      </dgm:t>
    </dgm:pt>
    <dgm:pt modelId="{80BD5191-2953-46C9-9F84-AA711678CB7B}" type="pres">
      <dgm:prSet presAssocID="{A4F300BA-F7A2-45D6-859F-F4102285E2E3}" presName="childShape" presStyleCnt="0"/>
      <dgm:spPr/>
    </dgm:pt>
    <dgm:pt modelId="{9ED5A120-F7A9-483A-8F8A-3AD7DBA4E4D4}" type="pres">
      <dgm:prSet presAssocID="{F338982F-97AB-440F-90E2-773EF36DE26D}" presName="Name13" presStyleLbl="parChTrans1D2" presStyleIdx="0" presStyleCnt="4"/>
      <dgm:spPr/>
      <dgm:t>
        <a:bodyPr/>
        <a:lstStyle/>
        <a:p>
          <a:endParaRPr lang="en-US"/>
        </a:p>
      </dgm:t>
    </dgm:pt>
    <dgm:pt modelId="{F14F98DA-9121-4CF3-B7E3-8080BA6F3669}" type="pres">
      <dgm:prSet presAssocID="{23A9AC59-4390-4B01-95CF-B48F1D7CA9B1}" presName="childText" presStyleLbl="bgAcc1" presStyleIdx="0" presStyleCnt="4" custScaleX="98777" custScaleY="76302" custLinFactNeighborX="-8985" custLinFactNeighborY="589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F84DA3-66C9-494C-ADBE-49A8AF4BDE23}" type="pres">
      <dgm:prSet presAssocID="{C14A0B4C-BAA7-4989-B5F1-C4610BD3F421}" presName="Name13" presStyleLbl="parChTrans1D2" presStyleIdx="1" presStyleCnt="4"/>
      <dgm:spPr/>
      <dgm:t>
        <a:bodyPr/>
        <a:lstStyle/>
        <a:p>
          <a:endParaRPr lang="en-US"/>
        </a:p>
      </dgm:t>
    </dgm:pt>
    <dgm:pt modelId="{BE74B33B-EB05-4FF2-8F60-D3633D5B0F08}" type="pres">
      <dgm:prSet presAssocID="{33E3A94A-7EFF-4C05-96E6-B5B0F63ECB15}" presName="childText" presStyleLbl="bgAcc1" presStyleIdx="1" presStyleCnt="4" custScaleY="69142" custLinFactNeighborX="-3482" custLinFactNeighborY="570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053921-B6A1-4CED-A3B5-9D10587A7141}" type="pres">
      <dgm:prSet presAssocID="{ACD9B85A-9D9E-4586-BAD2-C9ED7D4A1978}" presName="root" presStyleCnt="0"/>
      <dgm:spPr/>
    </dgm:pt>
    <dgm:pt modelId="{34160722-EA57-441B-8AB1-74685076BD5C}" type="pres">
      <dgm:prSet presAssocID="{ACD9B85A-9D9E-4586-BAD2-C9ED7D4A1978}" presName="rootComposite" presStyleCnt="0"/>
      <dgm:spPr/>
    </dgm:pt>
    <dgm:pt modelId="{00F3F0BA-7E1D-4E81-BED8-89CADA69BD89}" type="pres">
      <dgm:prSet presAssocID="{ACD9B85A-9D9E-4586-BAD2-C9ED7D4A1978}" presName="rootText" presStyleLbl="node1" presStyleIdx="1" presStyleCnt="3" custLinFactNeighborX="-8364" custLinFactNeighborY="7970"/>
      <dgm:spPr/>
      <dgm:t>
        <a:bodyPr/>
        <a:lstStyle/>
        <a:p>
          <a:endParaRPr lang="en-US"/>
        </a:p>
      </dgm:t>
    </dgm:pt>
    <dgm:pt modelId="{EE39DC2A-D5AF-4F59-B384-8EE1E4BB29E6}" type="pres">
      <dgm:prSet presAssocID="{ACD9B85A-9D9E-4586-BAD2-C9ED7D4A1978}" presName="rootConnector" presStyleLbl="node1" presStyleIdx="1" presStyleCnt="3"/>
      <dgm:spPr/>
      <dgm:t>
        <a:bodyPr/>
        <a:lstStyle/>
        <a:p>
          <a:endParaRPr lang="en-US"/>
        </a:p>
      </dgm:t>
    </dgm:pt>
    <dgm:pt modelId="{404270A3-A43F-48E7-A754-E78D04096CCD}" type="pres">
      <dgm:prSet presAssocID="{ACD9B85A-9D9E-4586-BAD2-C9ED7D4A1978}" presName="childShape" presStyleCnt="0"/>
      <dgm:spPr/>
    </dgm:pt>
    <dgm:pt modelId="{D604A8BC-C929-40C3-BBB0-8180747FA1CA}" type="pres">
      <dgm:prSet presAssocID="{07D79EEC-01CA-4D9B-A5CE-1642107FD9F4}" presName="Name13" presStyleLbl="parChTrans1D2" presStyleIdx="2" presStyleCnt="4"/>
      <dgm:spPr/>
      <dgm:t>
        <a:bodyPr/>
        <a:lstStyle/>
        <a:p>
          <a:endParaRPr lang="en-US"/>
        </a:p>
      </dgm:t>
    </dgm:pt>
    <dgm:pt modelId="{C8FACE0A-3C21-4665-8674-1FE2E5F6FC28}" type="pres">
      <dgm:prSet presAssocID="{9963A84F-FA07-46AF-BA74-DA36B35DCBC9}" presName="childText" presStyleLbl="bgAcc1" presStyleIdx="2" presStyleCnt="4" custScaleX="120702" custLinFactNeighborX="2423" custLinFactNeighborY="-8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22896C-7880-46F6-85F2-32D47A920D23}" type="pres">
      <dgm:prSet presAssocID="{9FD0DD61-7A4D-458F-A4F0-A619268DA121}" presName="Name13" presStyleLbl="parChTrans1D2" presStyleIdx="3" presStyleCnt="4"/>
      <dgm:spPr/>
      <dgm:t>
        <a:bodyPr/>
        <a:lstStyle/>
        <a:p>
          <a:endParaRPr lang="en-US"/>
        </a:p>
      </dgm:t>
    </dgm:pt>
    <dgm:pt modelId="{9A1481CD-99E6-45DE-BDE1-64CB292E0DD6}" type="pres">
      <dgm:prSet presAssocID="{5248CC94-68AE-419C-8AC7-5784D727D53F}" presName="childText" presStyleLbl="bgAcc1" presStyleIdx="3" presStyleCnt="4" custScaleX="129530" custScaleY="116081" custLinFactNeighborX="2405" custLinFactNeighborY="1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D23BB-80BC-49FD-8FF4-A43EC3FE85DD}" type="pres">
      <dgm:prSet presAssocID="{F6AE50A5-FF4D-4877-B5E3-54FA581F75A7}" presName="root" presStyleCnt="0"/>
      <dgm:spPr/>
    </dgm:pt>
    <dgm:pt modelId="{61939F98-0BD1-45B1-9419-3E68CA6D2DB5}" type="pres">
      <dgm:prSet presAssocID="{F6AE50A5-FF4D-4877-B5E3-54FA581F75A7}" presName="rootComposite" presStyleCnt="0"/>
      <dgm:spPr/>
    </dgm:pt>
    <dgm:pt modelId="{0CED3D50-EF06-4022-8405-30AEB1589FD4}" type="pres">
      <dgm:prSet presAssocID="{F6AE50A5-FF4D-4877-B5E3-54FA581F75A7}" presName="rootText" presStyleLbl="node1" presStyleIdx="2" presStyleCnt="3" custScaleY="302745" custLinFactNeighborX="-12135" custLinFactNeighborY="35406"/>
      <dgm:spPr/>
      <dgm:t>
        <a:bodyPr/>
        <a:lstStyle/>
        <a:p>
          <a:endParaRPr lang="en-US"/>
        </a:p>
      </dgm:t>
    </dgm:pt>
    <dgm:pt modelId="{DF0ECA59-7CE6-49BE-A441-A65E26590425}" type="pres">
      <dgm:prSet presAssocID="{F6AE50A5-FF4D-4877-B5E3-54FA581F75A7}" presName="rootConnector" presStyleLbl="node1" presStyleIdx="2" presStyleCnt="3"/>
      <dgm:spPr/>
      <dgm:t>
        <a:bodyPr/>
        <a:lstStyle/>
        <a:p>
          <a:endParaRPr lang="en-US"/>
        </a:p>
      </dgm:t>
    </dgm:pt>
    <dgm:pt modelId="{04B9C5C4-F135-4096-AB11-F3046113D63D}" type="pres">
      <dgm:prSet presAssocID="{F6AE50A5-FF4D-4877-B5E3-54FA581F75A7}" presName="childShape" presStyleCnt="0"/>
      <dgm:spPr/>
    </dgm:pt>
  </dgm:ptLst>
  <dgm:cxnLst>
    <dgm:cxn modelId="{250DF6A4-DF4E-44D2-904E-04F46CC7F982}" type="presOf" srcId="{A4F300BA-F7A2-45D6-859F-F4102285E2E3}" destId="{01436FB5-F3A5-4D97-B8EE-D26317F6E8C5}" srcOrd="0" destOrd="0" presId="urn:microsoft.com/office/officeart/2005/8/layout/hierarchy3"/>
    <dgm:cxn modelId="{6DF83AFD-5E5B-4579-999D-49EF2F771632}" srcId="{A4F300BA-F7A2-45D6-859F-F4102285E2E3}" destId="{33E3A94A-7EFF-4C05-96E6-B5B0F63ECB15}" srcOrd="1" destOrd="0" parTransId="{C14A0B4C-BAA7-4989-B5F1-C4610BD3F421}" sibTransId="{94F547B4-F2CD-4AD0-95F4-9F18405ECB6A}"/>
    <dgm:cxn modelId="{CD3F7DF1-069E-4BE1-B930-F708AE9A70EB}" type="presOf" srcId="{ACD9B85A-9D9E-4586-BAD2-C9ED7D4A1978}" destId="{EE39DC2A-D5AF-4F59-B384-8EE1E4BB29E6}" srcOrd="1" destOrd="0" presId="urn:microsoft.com/office/officeart/2005/8/layout/hierarchy3"/>
    <dgm:cxn modelId="{9B6ED6AD-CB1E-4CA2-800E-BA01DC408464}" srcId="{2BE314DC-F086-4E8A-AEC3-F0FC0EA99496}" destId="{A4F300BA-F7A2-45D6-859F-F4102285E2E3}" srcOrd="0" destOrd="0" parTransId="{301B81E5-E0C5-4A33-AD6D-ED0E99CD6C8D}" sibTransId="{613BA5A0-4DFD-46F8-A492-408F0F31DA84}"/>
    <dgm:cxn modelId="{7338C198-570F-43D8-AEF2-1C9B07694EEE}" type="presOf" srcId="{F6AE50A5-FF4D-4877-B5E3-54FA581F75A7}" destId="{DF0ECA59-7CE6-49BE-A441-A65E26590425}" srcOrd="1" destOrd="0" presId="urn:microsoft.com/office/officeart/2005/8/layout/hierarchy3"/>
    <dgm:cxn modelId="{ADE032A3-9427-4ABB-B97E-1B88779A550D}" type="presOf" srcId="{9963A84F-FA07-46AF-BA74-DA36B35DCBC9}" destId="{C8FACE0A-3C21-4665-8674-1FE2E5F6FC28}" srcOrd="0" destOrd="0" presId="urn:microsoft.com/office/officeart/2005/8/layout/hierarchy3"/>
    <dgm:cxn modelId="{D4CB3EDE-0DA9-4270-9997-1BC8C377E545}" srcId="{A4F300BA-F7A2-45D6-859F-F4102285E2E3}" destId="{23A9AC59-4390-4B01-95CF-B48F1D7CA9B1}" srcOrd="0" destOrd="0" parTransId="{F338982F-97AB-440F-90E2-773EF36DE26D}" sibTransId="{1A025833-EE68-44B6-991C-C32556F37884}"/>
    <dgm:cxn modelId="{46F4BFA8-3564-490B-8169-E8C838CA2685}" type="presOf" srcId="{9FD0DD61-7A4D-458F-A4F0-A619268DA121}" destId="{C122896C-7880-46F6-85F2-32D47A920D23}" srcOrd="0" destOrd="0" presId="urn:microsoft.com/office/officeart/2005/8/layout/hierarchy3"/>
    <dgm:cxn modelId="{89E01A69-37B4-477A-A273-3B0930031092}" srcId="{ACD9B85A-9D9E-4586-BAD2-C9ED7D4A1978}" destId="{9963A84F-FA07-46AF-BA74-DA36B35DCBC9}" srcOrd="0" destOrd="0" parTransId="{07D79EEC-01CA-4D9B-A5CE-1642107FD9F4}" sibTransId="{8090672E-D336-4725-B438-4B4A9B057F03}"/>
    <dgm:cxn modelId="{21CB2E0F-ABD4-448A-83A0-33BA8CB19100}" type="presOf" srcId="{A4F300BA-F7A2-45D6-859F-F4102285E2E3}" destId="{0874206F-2B42-4550-8BD0-29A72A9A4827}" srcOrd="1" destOrd="0" presId="urn:microsoft.com/office/officeart/2005/8/layout/hierarchy3"/>
    <dgm:cxn modelId="{E410E121-811C-4B7C-959D-40234C9579F4}" type="presOf" srcId="{5248CC94-68AE-419C-8AC7-5784D727D53F}" destId="{9A1481CD-99E6-45DE-BDE1-64CB292E0DD6}" srcOrd="0" destOrd="0" presId="urn:microsoft.com/office/officeart/2005/8/layout/hierarchy3"/>
    <dgm:cxn modelId="{63F058F1-55F3-44AA-A8F7-3FC2DD2C2767}" srcId="{2BE314DC-F086-4E8A-AEC3-F0FC0EA99496}" destId="{ACD9B85A-9D9E-4586-BAD2-C9ED7D4A1978}" srcOrd="1" destOrd="0" parTransId="{4E78A49A-8534-4706-9023-040059A44107}" sibTransId="{5FCC51F4-F9DF-41F4-A397-7969019A279B}"/>
    <dgm:cxn modelId="{6861644D-0DC8-46A8-B7A5-AE82F74220F2}" type="presOf" srcId="{C14A0B4C-BAA7-4989-B5F1-C4610BD3F421}" destId="{0BF84DA3-66C9-494C-ADBE-49A8AF4BDE23}" srcOrd="0" destOrd="0" presId="urn:microsoft.com/office/officeart/2005/8/layout/hierarchy3"/>
    <dgm:cxn modelId="{0583A1B8-9AE2-41ED-B480-5E4732DF114A}" type="presOf" srcId="{F338982F-97AB-440F-90E2-773EF36DE26D}" destId="{9ED5A120-F7A9-483A-8F8A-3AD7DBA4E4D4}" srcOrd="0" destOrd="0" presId="urn:microsoft.com/office/officeart/2005/8/layout/hierarchy3"/>
    <dgm:cxn modelId="{6553192C-7D1E-43CB-AE13-BA2349D729F6}" type="presOf" srcId="{07D79EEC-01CA-4D9B-A5CE-1642107FD9F4}" destId="{D604A8BC-C929-40C3-BBB0-8180747FA1CA}" srcOrd="0" destOrd="0" presId="urn:microsoft.com/office/officeart/2005/8/layout/hierarchy3"/>
    <dgm:cxn modelId="{A746079A-56CA-40D8-BFCD-B8B33CF50FF3}" srcId="{ACD9B85A-9D9E-4586-BAD2-C9ED7D4A1978}" destId="{5248CC94-68AE-419C-8AC7-5784D727D53F}" srcOrd="1" destOrd="0" parTransId="{9FD0DD61-7A4D-458F-A4F0-A619268DA121}" sibTransId="{0DCA9D37-D664-4CD9-AB07-B78154D05683}"/>
    <dgm:cxn modelId="{6D742F1C-86E6-4ACF-A0C9-4DE0E8B942C8}" type="presOf" srcId="{33E3A94A-7EFF-4C05-96E6-B5B0F63ECB15}" destId="{BE74B33B-EB05-4FF2-8F60-D3633D5B0F08}" srcOrd="0" destOrd="0" presId="urn:microsoft.com/office/officeart/2005/8/layout/hierarchy3"/>
    <dgm:cxn modelId="{81D8B64D-A2A9-4C59-B3C0-88276DBAD5CC}" type="presOf" srcId="{ACD9B85A-9D9E-4586-BAD2-C9ED7D4A1978}" destId="{00F3F0BA-7E1D-4E81-BED8-89CADA69BD89}" srcOrd="0" destOrd="0" presId="urn:microsoft.com/office/officeart/2005/8/layout/hierarchy3"/>
    <dgm:cxn modelId="{1B6BB075-A9DF-4A6D-B680-5327C851AEBE}" type="presOf" srcId="{2BE314DC-F086-4E8A-AEC3-F0FC0EA99496}" destId="{879B617F-D26B-4006-A4B1-C6AABC6ACBEA}" srcOrd="0" destOrd="0" presId="urn:microsoft.com/office/officeart/2005/8/layout/hierarchy3"/>
    <dgm:cxn modelId="{B8A4E4FA-C9B9-46CB-B97D-2954FB3D19CB}" type="presOf" srcId="{F6AE50A5-FF4D-4877-B5E3-54FA581F75A7}" destId="{0CED3D50-EF06-4022-8405-30AEB1589FD4}" srcOrd="0" destOrd="0" presId="urn:microsoft.com/office/officeart/2005/8/layout/hierarchy3"/>
    <dgm:cxn modelId="{420576EE-2E3E-4AF7-A271-DEB461FA6CBF}" srcId="{2BE314DC-F086-4E8A-AEC3-F0FC0EA99496}" destId="{F6AE50A5-FF4D-4877-B5E3-54FA581F75A7}" srcOrd="2" destOrd="0" parTransId="{359BCF36-14DD-483D-BE47-4081EF5F6AF5}" sibTransId="{88A1F2A1-1372-42DF-AECD-2BFED7A2E967}"/>
    <dgm:cxn modelId="{7CEA12CB-EBED-4BFD-8820-F3C6B1D94D18}" type="presOf" srcId="{23A9AC59-4390-4B01-95CF-B48F1D7CA9B1}" destId="{F14F98DA-9121-4CF3-B7E3-8080BA6F3669}" srcOrd="0" destOrd="0" presId="urn:microsoft.com/office/officeart/2005/8/layout/hierarchy3"/>
    <dgm:cxn modelId="{228309BA-855A-45C8-A63E-37004EF3589E}" type="presParOf" srcId="{879B617F-D26B-4006-A4B1-C6AABC6ACBEA}" destId="{35D4932D-BA02-4124-AEA1-AC995F709324}" srcOrd="0" destOrd="0" presId="urn:microsoft.com/office/officeart/2005/8/layout/hierarchy3"/>
    <dgm:cxn modelId="{ADBD3FB9-B843-472D-A5FD-4DA20F532554}" type="presParOf" srcId="{35D4932D-BA02-4124-AEA1-AC995F709324}" destId="{B3E7C13D-B2B7-4763-822C-1AFFBCA03EAC}" srcOrd="0" destOrd="0" presId="urn:microsoft.com/office/officeart/2005/8/layout/hierarchy3"/>
    <dgm:cxn modelId="{022921B0-9535-4BE4-8E3C-C12B13C49533}" type="presParOf" srcId="{B3E7C13D-B2B7-4763-822C-1AFFBCA03EAC}" destId="{01436FB5-F3A5-4D97-B8EE-D26317F6E8C5}" srcOrd="0" destOrd="0" presId="urn:microsoft.com/office/officeart/2005/8/layout/hierarchy3"/>
    <dgm:cxn modelId="{06CC8201-416A-420B-8F15-2F6FB097FC0E}" type="presParOf" srcId="{B3E7C13D-B2B7-4763-822C-1AFFBCA03EAC}" destId="{0874206F-2B42-4550-8BD0-29A72A9A4827}" srcOrd="1" destOrd="0" presId="urn:microsoft.com/office/officeart/2005/8/layout/hierarchy3"/>
    <dgm:cxn modelId="{3AC73DB7-7329-4070-83D9-874638DCDD89}" type="presParOf" srcId="{35D4932D-BA02-4124-AEA1-AC995F709324}" destId="{80BD5191-2953-46C9-9F84-AA711678CB7B}" srcOrd="1" destOrd="0" presId="urn:microsoft.com/office/officeart/2005/8/layout/hierarchy3"/>
    <dgm:cxn modelId="{C52F6789-4B89-4A2C-975A-6B6BF4BFA0AF}" type="presParOf" srcId="{80BD5191-2953-46C9-9F84-AA711678CB7B}" destId="{9ED5A120-F7A9-483A-8F8A-3AD7DBA4E4D4}" srcOrd="0" destOrd="0" presId="urn:microsoft.com/office/officeart/2005/8/layout/hierarchy3"/>
    <dgm:cxn modelId="{B1059113-9C73-4D12-93A2-49D48986DA7C}" type="presParOf" srcId="{80BD5191-2953-46C9-9F84-AA711678CB7B}" destId="{F14F98DA-9121-4CF3-B7E3-8080BA6F3669}" srcOrd="1" destOrd="0" presId="urn:microsoft.com/office/officeart/2005/8/layout/hierarchy3"/>
    <dgm:cxn modelId="{0452E982-1A04-4C7C-BF81-D2336F7216C6}" type="presParOf" srcId="{80BD5191-2953-46C9-9F84-AA711678CB7B}" destId="{0BF84DA3-66C9-494C-ADBE-49A8AF4BDE23}" srcOrd="2" destOrd="0" presId="urn:microsoft.com/office/officeart/2005/8/layout/hierarchy3"/>
    <dgm:cxn modelId="{10DA7F68-B887-4BBF-8033-368FB1FF1F39}" type="presParOf" srcId="{80BD5191-2953-46C9-9F84-AA711678CB7B}" destId="{BE74B33B-EB05-4FF2-8F60-D3633D5B0F08}" srcOrd="3" destOrd="0" presId="urn:microsoft.com/office/officeart/2005/8/layout/hierarchy3"/>
    <dgm:cxn modelId="{F88F7A7D-0BEA-4E41-B000-261E93F84764}" type="presParOf" srcId="{879B617F-D26B-4006-A4B1-C6AABC6ACBEA}" destId="{70053921-B6A1-4CED-A3B5-9D10587A7141}" srcOrd="1" destOrd="0" presId="urn:microsoft.com/office/officeart/2005/8/layout/hierarchy3"/>
    <dgm:cxn modelId="{0D3F9022-EBD0-4D70-B482-71B7D4B38710}" type="presParOf" srcId="{70053921-B6A1-4CED-A3B5-9D10587A7141}" destId="{34160722-EA57-441B-8AB1-74685076BD5C}" srcOrd="0" destOrd="0" presId="urn:microsoft.com/office/officeart/2005/8/layout/hierarchy3"/>
    <dgm:cxn modelId="{039D252B-5EE6-4E22-B479-544C4A559198}" type="presParOf" srcId="{34160722-EA57-441B-8AB1-74685076BD5C}" destId="{00F3F0BA-7E1D-4E81-BED8-89CADA69BD89}" srcOrd="0" destOrd="0" presId="urn:microsoft.com/office/officeart/2005/8/layout/hierarchy3"/>
    <dgm:cxn modelId="{6C3A022C-E59E-459C-9471-FD443F6AAF09}" type="presParOf" srcId="{34160722-EA57-441B-8AB1-74685076BD5C}" destId="{EE39DC2A-D5AF-4F59-B384-8EE1E4BB29E6}" srcOrd="1" destOrd="0" presId="urn:microsoft.com/office/officeart/2005/8/layout/hierarchy3"/>
    <dgm:cxn modelId="{80E7FB63-AAA2-4154-8D1B-AC8B327F5CAA}" type="presParOf" srcId="{70053921-B6A1-4CED-A3B5-9D10587A7141}" destId="{404270A3-A43F-48E7-A754-E78D04096CCD}" srcOrd="1" destOrd="0" presId="urn:microsoft.com/office/officeart/2005/8/layout/hierarchy3"/>
    <dgm:cxn modelId="{B306DEAC-39DF-4B33-8230-51EA6D687002}" type="presParOf" srcId="{404270A3-A43F-48E7-A754-E78D04096CCD}" destId="{D604A8BC-C929-40C3-BBB0-8180747FA1CA}" srcOrd="0" destOrd="0" presId="urn:microsoft.com/office/officeart/2005/8/layout/hierarchy3"/>
    <dgm:cxn modelId="{615B9B0E-A16D-4309-BC3F-A85DC47C7868}" type="presParOf" srcId="{404270A3-A43F-48E7-A754-E78D04096CCD}" destId="{C8FACE0A-3C21-4665-8674-1FE2E5F6FC28}" srcOrd="1" destOrd="0" presId="urn:microsoft.com/office/officeart/2005/8/layout/hierarchy3"/>
    <dgm:cxn modelId="{426E2B11-5BDF-4872-85C2-79EA2798C936}" type="presParOf" srcId="{404270A3-A43F-48E7-A754-E78D04096CCD}" destId="{C122896C-7880-46F6-85F2-32D47A920D23}" srcOrd="2" destOrd="0" presId="urn:microsoft.com/office/officeart/2005/8/layout/hierarchy3"/>
    <dgm:cxn modelId="{A7999586-0497-4DC7-898C-043DAC8F4068}" type="presParOf" srcId="{404270A3-A43F-48E7-A754-E78D04096CCD}" destId="{9A1481CD-99E6-45DE-BDE1-64CB292E0DD6}" srcOrd="3" destOrd="0" presId="urn:microsoft.com/office/officeart/2005/8/layout/hierarchy3"/>
    <dgm:cxn modelId="{9D40BC02-EBD5-4AEA-AAD3-C632E4E322BF}" type="presParOf" srcId="{879B617F-D26B-4006-A4B1-C6AABC6ACBEA}" destId="{889D23BB-80BC-49FD-8FF4-A43EC3FE85DD}" srcOrd="2" destOrd="0" presId="urn:microsoft.com/office/officeart/2005/8/layout/hierarchy3"/>
    <dgm:cxn modelId="{B7A2F7E4-635B-403D-ADBD-1212B79DC036}" type="presParOf" srcId="{889D23BB-80BC-49FD-8FF4-A43EC3FE85DD}" destId="{61939F98-0BD1-45B1-9419-3E68CA6D2DB5}" srcOrd="0" destOrd="0" presId="urn:microsoft.com/office/officeart/2005/8/layout/hierarchy3"/>
    <dgm:cxn modelId="{D8329A7B-9A57-4656-AFE6-49184111D6A1}" type="presParOf" srcId="{61939F98-0BD1-45B1-9419-3E68CA6D2DB5}" destId="{0CED3D50-EF06-4022-8405-30AEB1589FD4}" srcOrd="0" destOrd="0" presId="urn:microsoft.com/office/officeart/2005/8/layout/hierarchy3"/>
    <dgm:cxn modelId="{B98E4534-85D1-487E-B24B-F6661C8D5687}" type="presParOf" srcId="{61939F98-0BD1-45B1-9419-3E68CA6D2DB5}" destId="{DF0ECA59-7CE6-49BE-A441-A65E26590425}" srcOrd="1" destOrd="0" presId="urn:microsoft.com/office/officeart/2005/8/layout/hierarchy3"/>
    <dgm:cxn modelId="{4A5DDCC9-2687-4AFB-949E-430244E7917E}" type="presParOf" srcId="{889D23BB-80BC-49FD-8FF4-A43EC3FE85DD}" destId="{04B9C5C4-F135-4096-AB11-F3046113D63D}" srcOrd="1" destOrd="0" presId="urn:microsoft.com/office/officeart/2005/8/layout/hierarchy3"/>
  </dgm:cxnLst>
  <dgm:bg/>
  <dgm:whole>
    <a:ln>
      <a:solidFill>
        <a:schemeClr val="tx1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436FB5-F3A5-4D97-B8EE-D26317F6E8C5}">
      <dsp:nvSpPr>
        <dsp:cNvPr id="0" name=""/>
        <dsp:cNvSpPr/>
      </dsp:nvSpPr>
      <dsp:spPr>
        <a:xfrm>
          <a:off x="0" y="1050994"/>
          <a:ext cx="3072619" cy="1536309"/>
        </a:xfrm>
        <a:prstGeom prst="roundRect">
          <a:avLst>
            <a:gd name="adj" fmla="val 10000"/>
          </a:avLst>
        </a:prstGeom>
        <a:solidFill>
          <a:srgbClr val="FFFF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ysClr val="windowText" lastClr="000000"/>
              </a:solidFill>
            </a:rPr>
            <a:t>1.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Giới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thiệu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br>
            <a:rPr lang="en-US" sz="2800" kern="1200" dirty="0" smtClean="0">
              <a:solidFill>
                <a:sysClr val="windowText" lastClr="000000"/>
              </a:solidFill>
            </a:rPr>
          </a:br>
          <a:r>
            <a:rPr lang="en-US" sz="2800" kern="1200" dirty="0" err="1" smtClean="0">
              <a:solidFill>
                <a:sysClr val="windowText" lastClr="000000"/>
              </a:solidFill>
            </a:rPr>
            <a:t>tác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phẩm</a:t>
          </a:r>
          <a:endParaRPr lang="en-US" sz="2800" kern="1200" dirty="0">
            <a:solidFill>
              <a:sysClr val="windowText" lastClr="000000"/>
            </a:solidFill>
          </a:endParaRPr>
        </a:p>
      </dsp:txBody>
      <dsp:txXfrm>
        <a:off x="44997" y="1095991"/>
        <a:ext cx="2982625" cy="1446315"/>
      </dsp:txXfrm>
    </dsp:sp>
    <dsp:sp modelId="{9ED5A120-F7A9-483A-8F8A-3AD7DBA4E4D4}">
      <dsp:nvSpPr>
        <dsp:cNvPr id="0" name=""/>
        <dsp:cNvSpPr/>
      </dsp:nvSpPr>
      <dsp:spPr>
        <a:xfrm>
          <a:off x="261541" y="2587304"/>
          <a:ext cx="91440" cy="8937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93763"/>
              </a:lnTo>
              <a:lnTo>
                <a:pt x="133637" y="89376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4F98DA-9121-4CF3-B7E3-8080BA6F3669}">
      <dsp:nvSpPr>
        <dsp:cNvPr id="0" name=""/>
        <dsp:cNvSpPr/>
      </dsp:nvSpPr>
      <dsp:spPr>
        <a:xfrm>
          <a:off x="395179" y="2894950"/>
          <a:ext cx="2428032" cy="11722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 smtClean="0"/>
            <a:t>Đôi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nét</a:t>
          </a:r>
          <a:r>
            <a:rPr lang="en-US" sz="2500" kern="1200" dirty="0" smtClean="0"/>
            <a:t> về </a:t>
          </a:r>
          <a:br>
            <a:rPr lang="en-US" sz="2500" kern="1200" dirty="0" smtClean="0"/>
          </a:br>
          <a:r>
            <a:rPr lang="en-US" sz="2500" kern="1200" dirty="0" err="1" smtClean="0"/>
            <a:t>tác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giả</a:t>
          </a:r>
          <a:endParaRPr lang="en-US" sz="2500" kern="1200" dirty="0"/>
        </a:p>
      </dsp:txBody>
      <dsp:txXfrm>
        <a:off x="429513" y="2929284"/>
        <a:ext cx="2359364" cy="1103566"/>
      </dsp:txXfrm>
    </dsp:sp>
    <dsp:sp modelId="{0BF84DA3-66C9-494C-ADBE-49A8AF4BDE23}">
      <dsp:nvSpPr>
        <dsp:cNvPr id="0" name=""/>
        <dsp:cNvSpPr/>
      </dsp:nvSpPr>
      <dsp:spPr>
        <a:xfrm>
          <a:off x="307261" y="2587304"/>
          <a:ext cx="223186" cy="23669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66961"/>
              </a:lnTo>
              <a:lnTo>
                <a:pt x="223186" y="2366961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74B33B-EB05-4FF2-8F60-D3633D5B0F08}">
      <dsp:nvSpPr>
        <dsp:cNvPr id="0" name=""/>
        <dsp:cNvSpPr/>
      </dsp:nvSpPr>
      <dsp:spPr>
        <a:xfrm>
          <a:off x="530448" y="4423147"/>
          <a:ext cx="2458095" cy="10622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 smtClean="0"/>
            <a:t>Đọc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hiểu</a:t>
          </a:r>
          <a:r>
            <a:rPr lang="en-US" sz="2500" kern="1200" dirty="0" smtClean="0"/>
            <a:t/>
          </a:r>
          <a:br>
            <a:rPr lang="en-US" sz="2500" kern="1200" dirty="0" smtClean="0"/>
          </a:br>
          <a:r>
            <a:rPr lang="en-US" sz="2500" kern="1200" dirty="0" err="1" smtClean="0"/>
            <a:t>tác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phẩm</a:t>
          </a:r>
          <a:endParaRPr lang="en-US" sz="2500" kern="1200" dirty="0"/>
        </a:p>
      </dsp:txBody>
      <dsp:txXfrm>
        <a:off x="561560" y="4454259"/>
        <a:ext cx="2395871" cy="1000011"/>
      </dsp:txXfrm>
    </dsp:sp>
    <dsp:sp modelId="{00F3F0BA-7E1D-4E81-BED8-89CADA69BD89}">
      <dsp:nvSpPr>
        <dsp:cNvPr id="0" name=""/>
        <dsp:cNvSpPr/>
      </dsp:nvSpPr>
      <dsp:spPr>
        <a:xfrm>
          <a:off x="3585295" y="192120"/>
          <a:ext cx="3072619" cy="1536309"/>
        </a:xfrm>
        <a:prstGeom prst="roundRect">
          <a:avLst>
            <a:gd name="adj" fmla="val 10000"/>
          </a:avLst>
        </a:prstGeom>
        <a:solidFill>
          <a:srgbClr val="FFFF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ysClr val="windowText" lastClr="000000"/>
              </a:solidFill>
            </a:rPr>
            <a:t>2.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Giá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trị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của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br>
            <a:rPr lang="en-US" sz="2800" kern="1200" dirty="0" smtClean="0">
              <a:solidFill>
                <a:sysClr val="windowText" lastClr="000000"/>
              </a:solidFill>
            </a:rPr>
          </a:br>
          <a:r>
            <a:rPr lang="en-US" sz="2800" kern="1200" dirty="0" err="1" smtClean="0">
              <a:solidFill>
                <a:sysClr val="windowText" lastClr="000000"/>
              </a:solidFill>
            </a:rPr>
            <a:t>tác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phẩm</a:t>
          </a:r>
          <a:endParaRPr lang="en-US" sz="2800" kern="1200" dirty="0">
            <a:solidFill>
              <a:sysClr val="windowText" lastClr="000000"/>
            </a:solidFill>
          </a:endParaRPr>
        </a:p>
      </dsp:txBody>
      <dsp:txXfrm>
        <a:off x="3630292" y="237117"/>
        <a:ext cx="2982625" cy="1446315"/>
      </dsp:txXfrm>
    </dsp:sp>
    <dsp:sp modelId="{D604A8BC-C929-40C3-BBB0-8180747FA1CA}">
      <dsp:nvSpPr>
        <dsp:cNvPr id="0" name=""/>
        <dsp:cNvSpPr/>
      </dsp:nvSpPr>
      <dsp:spPr>
        <a:xfrm>
          <a:off x="3892557" y="1728430"/>
          <a:ext cx="623815" cy="10166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83"/>
              </a:lnTo>
              <a:lnTo>
                <a:pt x="623815" y="10166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FACE0A-3C21-4665-8674-1FE2E5F6FC28}">
      <dsp:nvSpPr>
        <dsp:cNvPr id="0" name=""/>
        <dsp:cNvSpPr/>
      </dsp:nvSpPr>
      <dsp:spPr>
        <a:xfrm>
          <a:off x="4516372" y="1976959"/>
          <a:ext cx="2966970" cy="15363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 smtClean="0"/>
            <a:t>Đối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với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sự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phát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triển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của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xã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hội</a:t>
          </a:r>
          <a:endParaRPr lang="en-US" sz="2500" kern="1200" dirty="0"/>
        </a:p>
      </dsp:txBody>
      <dsp:txXfrm>
        <a:off x="4561369" y="2021956"/>
        <a:ext cx="2876976" cy="1446315"/>
      </dsp:txXfrm>
    </dsp:sp>
    <dsp:sp modelId="{C122896C-7880-46F6-85F2-32D47A920D23}">
      <dsp:nvSpPr>
        <dsp:cNvPr id="0" name=""/>
        <dsp:cNvSpPr/>
      </dsp:nvSpPr>
      <dsp:spPr>
        <a:xfrm>
          <a:off x="3892557" y="1728430"/>
          <a:ext cx="623372" cy="30758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75868"/>
              </a:lnTo>
              <a:lnTo>
                <a:pt x="623372" y="3075868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1481CD-99E6-45DE-BDE1-64CB292E0DD6}">
      <dsp:nvSpPr>
        <dsp:cNvPr id="0" name=""/>
        <dsp:cNvSpPr/>
      </dsp:nvSpPr>
      <dsp:spPr>
        <a:xfrm>
          <a:off x="4515930" y="3912616"/>
          <a:ext cx="3183970" cy="17833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 smtClean="0"/>
            <a:t>Đối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với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nhận</a:t>
          </a:r>
          <a:r>
            <a:rPr lang="en-US" sz="2500" kern="1200" dirty="0" smtClean="0"/>
            <a:t> </a:t>
          </a:r>
          <a:br>
            <a:rPr lang="en-US" sz="2500" kern="1200" dirty="0" smtClean="0"/>
          </a:br>
          <a:r>
            <a:rPr lang="en-US" sz="2500" kern="1200" dirty="0" err="1" smtClean="0"/>
            <a:t>thức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cá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nhân</a:t>
          </a:r>
          <a:endParaRPr lang="en-US" sz="2500" kern="1200" dirty="0"/>
        </a:p>
      </dsp:txBody>
      <dsp:txXfrm>
        <a:off x="4568163" y="3964849"/>
        <a:ext cx="3079504" cy="1678897"/>
      </dsp:txXfrm>
    </dsp:sp>
    <dsp:sp modelId="{0CED3D50-EF06-4022-8405-30AEB1589FD4}">
      <dsp:nvSpPr>
        <dsp:cNvPr id="0" name=""/>
        <dsp:cNvSpPr/>
      </dsp:nvSpPr>
      <dsp:spPr>
        <a:xfrm>
          <a:off x="8036076" y="613622"/>
          <a:ext cx="3072619" cy="4651100"/>
        </a:xfrm>
        <a:prstGeom prst="roundRect">
          <a:avLst>
            <a:gd name="adj" fmla="val 10000"/>
          </a:avLst>
        </a:prstGeom>
        <a:solidFill>
          <a:srgbClr val="FFFF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ysClr val="windowText" lastClr="000000"/>
              </a:solidFill>
            </a:rPr>
            <a:t>3.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Rút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ra</a:t>
          </a:r>
          <a:r>
            <a:rPr lang="en-US" sz="2800" kern="1200" dirty="0" smtClean="0">
              <a:solidFill>
                <a:sysClr val="windowText" lastClr="000000"/>
              </a:solidFill>
            </a:rPr>
            <a:t/>
          </a:r>
          <a:br>
            <a:rPr lang="en-US" sz="2800" kern="1200" dirty="0" smtClean="0">
              <a:solidFill>
                <a:sysClr val="windowText" lastClr="000000"/>
              </a:solidFill>
            </a:rPr>
          </a:br>
          <a:r>
            <a:rPr lang="en-US" sz="2800" kern="1200" dirty="0" err="1" smtClean="0">
              <a:solidFill>
                <a:sysClr val="windowText" lastClr="000000"/>
              </a:solidFill>
            </a:rPr>
            <a:t>bài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học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và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vận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dụng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phù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hợp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với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bản</a:t>
          </a:r>
          <a:r>
            <a:rPr lang="en-US" sz="2800" kern="1200" dirty="0" smtClean="0">
              <a:solidFill>
                <a:sysClr val="windowText" lastClr="000000"/>
              </a:solidFill>
            </a:rPr>
            <a:t> </a:t>
          </a:r>
          <a:r>
            <a:rPr lang="en-US" sz="2800" kern="1200" dirty="0" err="1" smtClean="0">
              <a:solidFill>
                <a:sysClr val="windowText" lastClr="000000"/>
              </a:solidFill>
            </a:rPr>
            <a:t>thân</a:t>
          </a:r>
          <a:endParaRPr lang="en-US" sz="2800" kern="1200" dirty="0">
            <a:solidFill>
              <a:sysClr val="windowText" lastClr="000000"/>
            </a:solidFill>
          </a:endParaRPr>
        </a:p>
      </dsp:txBody>
      <dsp:txXfrm>
        <a:off x="8126070" y="703616"/>
        <a:ext cx="2892631" cy="44711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96234-A4FD-4F29-BE87-73AD8DD20389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6FB8A-7382-417E-AFCC-14C58B03B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37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6FB8A-7382-417E-AFCC-14C58B03B1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60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6FB8A-7382-417E-AFCC-14C58B03B1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94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86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16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0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96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7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53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46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58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7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6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8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4B9F8-7C70-4913-90B2-AF9281293B65}" type="datetimeFigureOut">
              <a:rPr lang="en-US" smtClean="0"/>
              <a:t>24/5/2023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5D1D5-43F3-45A3-988A-40D87DE48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7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ccthai.com/richard-templar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2801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6952" y="67742"/>
            <a:ext cx="7319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CHỦ NGHĨA XÃ HỘI KHOA HỌC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SCIENTIFIC SOCIALISM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5042" y="1604481"/>
            <a:ext cx="8661916" cy="2009061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 err="1" smtClean="0"/>
              <a:t>Chủ</a:t>
            </a:r>
            <a:r>
              <a:rPr lang="en-US" sz="2800" u="sng" dirty="0" smtClean="0"/>
              <a:t> </a:t>
            </a:r>
            <a:r>
              <a:rPr lang="en-US" sz="2800" u="sng" dirty="0" err="1" smtClean="0"/>
              <a:t>đề</a:t>
            </a:r>
            <a:r>
              <a:rPr lang="en-US" sz="2800" u="sng" dirty="0" smtClean="0"/>
              <a:t> </a:t>
            </a:r>
            <a:r>
              <a:rPr lang="en-US" sz="2800" u="sng" dirty="0" err="1" smtClean="0"/>
              <a:t>thảo</a:t>
            </a:r>
            <a:r>
              <a:rPr lang="en-US" sz="2800" u="sng" dirty="0" smtClean="0"/>
              <a:t> </a:t>
            </a:r>
            <a:r>
              <a:rPr lang="en-US" sz="2800" u="sng" dirty="0" err="1" smtClean="0"/>
              <a:t>luận</a:t>
            </a:r>
            <a:r>
              <a:rPr lang="en-US" sz="2800" u="sng" dirty="0" smtClean="0"/>
              <a:t> </a:t>
            </a:r>
            <a:r>
              <a:rPr lang="en-US" sz="2800" u="sng" dirty="0" err="1" smtClean="0"/>
              <a:t>số</a:t>
            </a:r>
            <a:r>
              <a:rPr lang="en-US" sz="2800" u="sng" dirty="0" smtClean="0"/>
              <a:t> 5:</a:t>
            </a:r>
            <a:r>
              <a:rPr lang="en-US" sz="2800" dirty="0" smtClean="0"/>
              <a:t> </a:t>
            </a:r>
          </a:p>
          <a:p>
            <a:pPr algn="ctr"/>
            <a:r>
              <a:rPr lang="en-US" sz="2800" b="1" i="1" dirty="0" err="1" smtClean="0"/>
              <a:t>Việc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hôm</a:t>
            </a:r>
            <a:r>
              <a:rPr lang="en-US" sz="2800" b="1" i="1" dirty="0" smtClean="0"/>
              <a:t> nay </a:t>
            </a:r>
            <a:r>
              <a:rPr lang="en-US" sz="2800" b="1" i="1" dirty="0" err="1" smtClean="0"/>
              <a:t>chớ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để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ngày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mai</a:t>
            </a:r>
            <a:r>
              <a:rPr lang="en-US" sz="2800" b="1" i="1" dirty="0" smtClean="0"/>
              <a:t> – </a:t>
            </a:r>
          </a:p>
          <a:p>
            <a:pPr algn="ctr"/>
            <a:r>
              <a:rPr lang="en-US" sz="2800" b="1" i="1" dirty="0" err="1" smtClean="0"/>
              <a:t>Đừng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để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sự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trì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hoãn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làm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hỏng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mọi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việc</a:t>
            </a:r>
            <a:r>
              <a:rPr lang="en-US" sz="2800" b="1" i="1" dirty="0" smtClean="0"/>
              <a:t> –</a:t>
            </a:r>
            <a:r>
              <a:rPr lang="en-US" sz="2800" i="1" dirty="0" smtClean="0"/>
              <a:t> </a:t>
            </a:r>
          </a:p>
          <a:p>
            <a:pPr algn="ctr"/>
            <a:r>
              <a:rPr lang="en-US" sz="2800" i="1" dirty="0" smtClean="0"/>
              <a:t>Richard Templar</a:t>
            </a:r>
            <a:endParaRPr lang="en-US" sz="28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248835" y="4353475"/>
            <a:ext cx="6381875" cy="193899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ĐINH NHẪN ĐỨC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MSSV: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20215350</a:t>
            </a:r>
          </a:p>
          <a:p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  <a:p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Mã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BT: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143131</a:t>
            </a:r>
          </a:p>
          <a:p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HD: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NGUYỄN QUANG TRƯỜNG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-132" r="-217"/>
          <a:stretch/>
        </p:blipFill>
        <p:spPr>
          <a:xfrm>
            <a:off x="430306" y="3937863"/>
            <a:ext cx="4504765" cy="27702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887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sp>
        <p:nvSpPr>
          <p:cNvPr id="7" name="TextBox 6"/>
          <p:cNvSpPr txBox="1"/>
          <p:nvPr/>
        </p:nvSpPr>
        <p:spPr>
          <a:xfrm>
            <a:off x="5320145" y="986989"/>
            <a:ext cx="6698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👉 GIÁ TRỊ THỨ HAI: </a:t>
            </a:r>
            <a:r>
              <a:rPr lang="en-US" sz="2400" i="1" dirty="0" err="1" smtClean="0"/>
              <a:t>cần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hiểu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rằng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không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gọn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gàng</a:t>
            </a:r>
            <a:r>
              <a:rPr lang="en-US" sz="2400" i="1" dirty="0"/>
              <a:t>,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bừa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bộn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khiến</a:t>
            </a:r>
            <a:r>
              <a:rPr lang="en-US" sz="2400" i="1" dirty="0" smtClean="0"/>
              <a:t> ta </a:t>
            </a:r>
            <a:r>
              <a:rPr lang="en-US" sz="2400" i="1" dirty="0" err="1" smtClean="0"/>
              <a:t>mất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rất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nhiều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thời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gian</a:t>
            </a:r>
            <a:endParaRPr lang="en-US" sz="2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580808" y="2000667"/>
            <a:ext cx="62345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</a:t>
            </a:r>
            <a:r>
              <a:rPr lang="en-US" sz="2400" dirty="0" err="1" smtClean="0"/>
              <a:t>ục</a:t>
            </a:r>
            <a:r>
              <a:rPr lang="en-US" sz="2400" dirty="0" smtClean="0"/>
              <a:t> 9 – “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đâu</a:t>
            </a:r>
            <a:r>
              <a:rPr lang="en-US" sz="2400" dirty="0" smtClean="0"/>
              <a:t> </a:t>
            </a:r>
            <a:r>
              <a:rPr lang="en-US" sz="2400" dirty="0" err="1" smtClean="0"/>
              <a:t>gọn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26 – “Học </a:t>
            </a:r>
            <a:r>
              <a:rPr lang="en-US" sz="2400" dirty="0" err="1" smtClean="0"/>
              <a:t>cách</a:t>
            </a:r>
            <a:r>
              <a:rPr lang="en-US" sz="2400" dirty="0" smtClean="0"/>
              <a:t> </a:t>
            </a:r>
            <a:r>
              <a:rPr lang="en-US" sz="2400" dirty="0" err="1" smtClean="0"/>
              <a:t>dọn</a:t>
            </a:r>
            <a:r>
              <a:rPr lang="en-US" sz="2400" dirty="0" smtClean="0"/>
              <a:t> </a:t>
            </a:r>
            <a:r>
              <a:rPr lang="en-US" sz="2400" dirty="0" err="1" smtClean="0"/>
              <a:t>dẹp</a:t>
            </a:r>
            <a:r>
              <a:rPr lang="en-US" sz="2400" dirty="0" smtClean="0"/>
              <a:t>”</a:t>
            </a:r>
            <a:br>
              <a:rPr lang="en-US" sz="2400" dirty="0" smtClean="0"/>
            </a:br>
            <a:r>
              <a:rPr lang="en-US" sz="2400" dirty="0" err="1" smtClean="0"/>
              <a:t>Mục</a:t>
            </a:r>
            <a:r>
              <a:rPr lang="en-US" sz="2400" dirty="0" smtClean="0"/>
              <a:t> 66 – “</a:t>
            </a:r>
            <a:r>
              <a:rPr lang="en-US" sz="2400" dirty="0" err="1" smtClean="0"/>
              <a:t>Tổ</a:t>
            </a:r>
            <a:r>
              <a:rPr lang="en-US" sz="2400" dirty="0" smtClean="0"/>
              <a:t> </a:t>
            </a:r>
            <a:r>
              <a:rPr lang="en-US" sz="2400" dirty="0" err="1" smtClean="0"/>
              <a:t>chức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bạn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68 – “</a:t>
            </a:r>
            <a:r>
              <a:rPr lang="en-US" sz="2400" dirty="0" err="1" smtClean="0"/>
              <a:t>Sắp</a:t>
            </a:r>
            <a:r>
              <a:rPr lang="en-US" sz="2400" dirty="0" smtClean="0"/>
              <a:t> </a:t>
            </a:r>
            <a:r>
              <a:rPr lang="en-US" sz="2400" dirty="0" err="1" smtClean="0"/>
              <a:t>xếp</a:t>
            </a:r>
            <a:r>
              <a:rPr lang="en-US" sz="2400" dirty="0" smtClean="0"/>
              <a:t> </a:t>
            </a:r>
            <a:r>
              <a:rPr lang="en-US" sz="2400" dirty="0" err="1" smtClean="0"/>
              <a:t>cùng</a:t>
            </a:r>
            <a:r>
              <a:rPr lang="en-US" sz="2400" dirty="0" smtClean="0"/>
              <a:t> </a:t>
            </a:r>
            <a:r>
              <a:rPr lang="en-US" sz="2400" dirty="0" err="1" smtClean="0"/>
              <a:t>nhau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77 – “</a:t>
            </a:r>
            <a:r>
              <a:rPr lang="en-US" sz="2400" dirty="0" err="1" smtClean="0"/>
              <a:t>Đừng</a:t>
            </a:r>
            <a:r>
              <a:rPr lang="en-US" sz="2400" dirty="0" smtClean="0"/>
              <a:t> </a:t>
            </a:r>
            <a:r>
              <a:rPr lang="en-US" sz="2400" dirty="0" err="1" smtClean="0"/>
              <a:t>từ</a:t>
            </a:r>
            <a:r>
              <a:rPr lang="en-US" sz="2400" dirty="0" smtClean="0"/>
              <a:t> </a:t>
            </a:r>
            <a:r>
              <a:rPr lang="en-US" sz="2400" dirty="0" err="1" smtClean="0"/>
              <a:t>bỏ</a:t>
            </a:r>
            <a:r>
              <a:rPr lang="en-US" sz="2400" dirty="0" smtClean="0"/>
              <a:t>”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90945" y="4180344"/>
            <a:ext cx="119010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Qua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</a:t>
            </a:r>
            <a:r>
              <a:rPr lang="en-US" sz="2400" dirty="0" err="1" smtClean="0"/>
              <a:t>kể</a:t>
            </a:r>
            <a:r>
              <a:rPr lang="en-US" sz="2400" dirty="0" smtClean="0"/>
              <a:t> </a:t>
            </a:r>
            <a:r>
              <a:rPr lang="en-US" sz="2400" dirty="0" err="1" smtClean="0"/>
              <a:t>trên</a:t>
            </a:r>
            <a:r>
              <a:rPr lang="en-US" sz="2400" dirty="0" smtClean="0"/>
              <a:t>, </a:t>
            </a: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kể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câu</a:t>
            </a:r>
            <a:r>
              <a:rPr lang="en-US" sz="2400" dirty="0" smtClean="0"/>
              <a:t> </a:t>
            </a:r>
            <a:r>
              <a:rPr lang="en-US" sz="2400" dirty="0" err="1" smtClean="0"/>
              <a:t>chuyện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 </a:t>
            </a:r>
            <a:r>
              <a:rPr lang="en-US" sz="2400" dirty="0" err="1" smtClean="0"/>
              <a:t>cũng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</a:t>
            </a:r>
            <a:r>
              <a:rPr lang="en-US" sz="2400" dirty="0" err="1" smtClean="0"/>
              <a:t>xung</a:t>
            </a:r>
            <a:r>
              <a:rPr lang="en-US" sz="2400" dirty="0" smtClean="0"/>
              <a:t> </a:t>
            </a:r>
            <a:r>
              <a:rPr lang="en-US" sz="2400" dirty="0" err="1" smtClean="0"/>
              <a:t>quanh</a:t>
            </a:r>
            <a:r>
              <a:rPr lang="en-US" sz="2400" dirty="0" smtClean="0"/>
              <a:t>. Về </a:t>
            </a:r>
            <a:r>
              <a:rPr lang="en-US" sz="2400" dirty="0" err="1" smtClean="0"/>
              <a:t>tính</a:t>
            </a:r>
            <a:r>
              <a:rPr lang="en-US" sz="2400" dirty="0" smtClean="0"/>
              <a:t> </a:t>
            </a:r>
            <a:r>
              <a:rPr lang="en-US" sz="2400" dirty="0" err="1" smtClean="0"/>
              <a:t>bừa</a:t>
            </a:r>
            <a:r>
              <a:rPr lang="en-US" sz="2400" dirty="0" smtClean="0"/>
              <a:t> </a:t>
            </a:r>
            <a:r>
              <a:rPr lang="en-US" sz="2400" dirty="0" err="1" smtClean="0"/>
              <a:t>bãi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ảnh</a:t>
            </a:r>
            <a:r>
              <a:rPr lang="en-US" sz="2400" dirty="0" smtClean="0"/>
              <a:t> </a:t>
            </a:r>
            <a:r>
              <a:rPr lang="en-US" sz="2400" dirty="0" err="1" smtClean="0"/>
              <a:t>hưởng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sinh</a:t>
            </a:r>
            <a:r>
              <a:rPr lang="en-US" sz="2400" dirty="0" smtClean="0"/>
              <a:t> </a:t>
            </a:r>
            <a:r>
              <a:rPr lang="en-US" sz="2400" dirty="0" err="1" smtClean="0"/>
              <a:t>hoạt</a:t>
            </a:r>
            <a:r>
              <a:rPr lang="en-US" sz="2400" dirty="0" smtClean="0"/>
              <a:t> </a:t>
            </a:r>
            <a:r>
              <a:rPr lang="en-US" sz="2400" dirty="0" err="1" smtClean="0"/>
              <a:t>thường</a:t>
            </a:r>
            <a:r>
              <a:rPr lang="en-US" sz="2400" dirty="0" smtClean="0"/>
              <a:t> </a:t>
            </a:r>
            <a:r>
              <a:rPr lang="en-US" sz="2400" dirty="0" err="1" smtClean="0"/>
              <a:t>nhật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họ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sao</a:t>
            </a:r>
            <a:r>
              <a:rPr lang="en-US" sz="2400" dirty="0" smtClean="0"/>
              <a:t>, </a:t>
            </a:r>
            <a:r>
              <a:rPr lang="en-US" sz="2400" dirty="0" err="1" smtClean="0"/>
              <a:t>điển</a:t>
            </a:r>
            <a:r>
              <a:rPr lang="en-US" sz="2400" dirty="0" smtClean="0"/>
              <a:t> </a:t>
            </a:r>
            <a:r>
              <a:rPr lang="en-US" sz="2400" dirty="0" err="1" smtClean="0"/>
              <a:t>hình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: </a:t>
            </a:r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Tốn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tìm</a:t>
            </a:r>
            <a:r>
              <a:rPr lang="en-US" sz="2400" dirty="0" smtClean="0"/>
              <a:t> </a:t>
            </a:r>
            <a:r>
              <a:rPr lang="en-US" sz="2400" dirty="0" err="1" smtClean="0"/>
              <a:t>chìa</a:t>
            </a:r>
            <a:r>
              <a:rPr lang="en-US" sz="2400" dirty="0" smtClean="0"/>
              <a:t> </a:t>
            </a:r>
            <a:r>
              <a:rPr lang="en-US" sz="2400" dirty="0" err="1" smtClean="0"/>
              <a:t>khoá</a:t>
            </a:r>
            <a:r>
              <a:rPr lang="en-US" sz="2400" dirty="0" smtClean="0"/>
              <a:t> </a:t>
            </a:r>
            <a:r>
              <a:rPr lang="en-US" sz="2400" dirty="0" err="1" smtClean="0"/>
              <a:t>nhà</a:t>
            </a:r>
            <a:r>
              <a:rPr lang="en-US" sz="2400" dirty="0" smtClean="0"/>
              <a:t>, </a:t>
            </a:r>
            <a:r>
              <a:rPr lang="en-US" sz="2400" dirty="0" err="1" smtClean="0"/>
              <a:t>khoá</a:t>
            </a:r>
            <a:r>
              <a:rPr lang="en-US" sz="2400" dirty="0" smtClean="0"/>
              <a:t> </a:t>
            </a:r>
            <a:r>
              <a:rPr lang="en-US" sz="2400" dirty="0" err="1" smtClean="0"/>
              <a:t>xe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muộn</a:t>
            </a:r>
            <a:r>
              <a:rPr lang="en-US" sz="2400" dirty="0" smtClean="0"/>
              <a:t> </a:t>
            </a:r>
            <a:r>
              <a:rPr lang="en-US" sz="2400" dirty="0" err="1" smtClean="0"/>
              <a:t>giờ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nơi</a:t>
            </a:r>
            <a:endParaRPr lang="en-US" sz="2400" dirty="0" smtClean="0"/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Tốn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tìm</a:t>
            </a:r>
            <a:r>
              <a:rPr lang="en-US" sz="2400" dirty="0" smtClean="0"/>
              <a:t> </a:t>
            </a:r>
            <a:r>
              <a:rPr lang="en-US" sz="2400" dirty="0" err="1" smtClean="0"/>
              <a:t>tài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thiết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đống</a:t>
            </a:r>
            <a:r>
              <a:rPr lang="en-US" sz="2400" dirty="0" smtClean="0"/>
              <a:t>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tờ</a:t>
            </a:r>
            <a:r>
              <a:rPr lang="en-US" sz="2400" dirty="0" smtClean="0"/>
              <a:t> </a:t>
            </a:r>
            <a:r>
              <a:rPr lang="en-US" sz="2400" dirty="0" err="1" smtClean="0"/>
              <a:t>chất</a:t>
            </a:r>
            <a:r>
              <a:rPr lang="en-US" sz="2400" dirty="0" smtClean="0"/>
              <a:t> </a:t>
            </a:r>
            <a:r>
              <a:rPr lang="en-US" sz="2400" dirty="0" err="1" smtClean="0"/>
              <a:t>cao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 </a:t>
            </a:r>
            <a:r>
              <a:rPr lang="en-US" sz="2400" dirty="0" err="1" smtClean="0"/>
              <a:t>núi</a:t>
            </a:r>
            <a:endParaRPr lang="en-US" sz="2400" dirty="0" smtClean="0"/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Tốn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đống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đọc</a:t>
            </a:r>
            <a:r>
              <a:rPr lang="en-US" sz="2400" dirty="0" smtClean="0"/>
              <a:t> </a:t>
            </a:r>
            <a:r>
              <a:rPr lang="en-US" sz="2400" dirty="0" err="1" smtClean="0"/>
              <a:t>xong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cất</a:t>
            </a:r>
            <a:r>
              <a:rPr lang="en-US" sz="2400" dirty="0" smtClean="0"/>
              <a:t> </a:t>
            </a:r>
            <a:r>
              <a:rPr lang="en-US" sz="2400" dirty="0" err="1" smtClean="0"/>
              <a:t>lên</a:t>
            </a:r>
            <a:r>
              <a:rPr lang="en-US" sz="2400" dirty="0" smtClean="0"/>
              <a:t> </a:t>
            </a:r>
            <a:r>
              <a:rPr lang="en-US" sz="2400" dirty="0" err="1" smtClean="0"/>
              <a:t>giá</a:t>
            </a:r>
            <a:r>
              <a:rPr lang="en-US" sz="2400" dirty="0" smtClean="0"/>
              <a:t>, </a:t>
            </a:r>
            <a:r>
              <a:rPr lang="en-US" sz="2400" dirty="0" err="1" smtClean="0"/>
              <a:t>đống</a:t>
            </a:r>
            <a:r>
              <a:rPr lang="en-US" sz="2400" dirty="0" smtClean="0"/>
              <a:t> </a:t>
            </a:r>
            <a:r>
              <a:rPr lang="en-US" sz="2400" dirty="0" err="1" smtClean="0"/>
              <a:t>quần</a:t>
            </a:r>
            <a:r>
              <a:rPr lang="en-US" sz="2400" dirty="0" smtClean="0"/>
              <a:t> </a:t>
            </a:r>
            <a:r>
              <a:rPr lang="en-US" sz="2400" dirty="0" err="1" smtClean="0"/>
              <a:t>áo</a:t>
            </a:r>
            <a:r>
              <a:rPr lang="en-US" sz="2400" dirty="0" smtClean="0"/>
              <a:t> </a:t>
            </a:r>
            <a:r>
              <a:rPr lang="en-US" sz="2400" dirty="0" err="1" smtClean="0"/>
              <a:t>thay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máy</a:t>
            </a:r>
            <a:r>
              <a:rPr lang="en-US" sz="2400" dirty="0" smtClean="0"/>
              <a:t> </a:t>
            </a:r>
            <a:r>
              <a:rPr lang="en-US" sz="2400" dirty="0" err="1" smtClean="0"/>
              <a:t>giặt</a:t>
            </a:r>
            <a:r>
              <a:rPr lang="en-US" sz="2400" dirty="0" smtClean="0"/>
              <a:t> .v.v.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134273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ự thật phía sau bức ảnh căn phòng bừa bộn kinh hoàng của nữ sinh đang gây  tranh cã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6127"/>
            <a:ext cx="5084275" cy="281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48125" y="2970163"/>
            <a:ext cx="1036150" cy="105542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5084275" y="1917537"/>
            <a:ext cx="71077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5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47788" y="1609338"/>
            <a:ext cx="77390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Mục</a:t>
            </a:r>
            <a:r>
              <a:rPr lang="en-US" sz="2400" dirty="0" smtClean="0"/>
              <a:t> 5: “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vàng</a:t>
            </a:r>
            <a:r>
              <a:rPr lang="en-US" sz="2400" dirty="0" smtClean="0"/>
              <a:t> </a:t>
            </a:r>
            <a:r>
              <a:rPr lang="en-US" sz="2400" dirty="0" err="1" smtClean="0"/>
              <a:t>bạc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11: “</a:t>
            </a:r>
            <a:r>
              <a:rPr lang="en-US" sz="2400" dirty="0" err="1" smtClean="0"/>
              <a:t>Biết</a:t>
            </a:r>
            <a:r>
              <a:rPr lang="en-US" sz="2400" dirty="0" smtClean="0"/>
              <a:t> </a:t>
            </a:r>
            <a:r>
              <a:rPr lang="en-US" sz="2400" dirty="0" err="1" smtClean="0"/>
              <a:t>khoảng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hiệu</a:t>
            </a:r>
            <a:r>
              <a:rPr lang="en-US" sz="2400" dirty="0" smtClean="0"/>
              <a:t> </a:t>
            </a:r>
            <a:r>
              <a:rPr lang="en-US" sz="2400" dirty="0" err="1" smtClean="0"/>
              <a:t>quả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12: “</a:t>
            </a:r>
            <a:r>
              <a:rPr lang="en-US" sz="2400" dirty="0" err="1" smtClean="0"/>
              <a:t>Đặt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hạn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”</a:t>
            </a:r>
            <a:br>
              <a:rPr lang="en-US" sz="2400" dirty="0" smtClean="0"/>
            </a:br>
            <a:r>
              <a:rPr lang="en-US" sz="2400" dirty="0" err="1" smtClean="0"/>
              <a:t>Mục</a:t>
            </a:r>
            <a:r>
              <a:rPr lang="en-US" sz="2400" dirty="0" smtClean="0"/>
              <a:t> 14: “</a:t>
            </a:r>
            <a:r>
              <a:rPr lang="en-US" sz="2400" dirty="0" err="1" smtClean="0"/>
              <a:t>Đừng</a:t>
            </a:r>
            <a:r>
              <a:rPr lang="en-US" sz="2400" dirty="0" smtClean="0"/>
              <a:t> </a:t>
            </a:r>
            <a:r>
              <a:rPr lang="en-US" sz="2400" dirty="0" err="1" smtClean="0"/>
              <a:t>lãng</a:t>
            </a:r>
            <a:r>
              <a:rPr lang="en-US" sz="2400" dirty="0" smtClean="0"/>
              <a:t> </a:t>
            </a:r>
            <a:r>
              <a:rPr lang="en-US" sz="2400" dirty="0" err="1" smtClean="0"/>
              <a:t>phí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rảnh</a:t>
            </a:r>
            <a:r>
              <a:rPr lang="en-US" sz="2400" dirty="0" smtClean="0"/>
              <a:t> </a:t>
            </a:r>
            <a:r>
              <a:rPr lang="en-US" sz="2400" dirty="0" err="1" smtClean="0"/>
              <a:t>rỗi</a:t>
            </a:r>
            <a:endParaRPr lang="en-US" sz="2400" dirty="0" smtClean="0"/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29: “</a:t>
            </a:r>
            <a:r>
              <a:rPr lang="en-US" sz="2400" dirty="0" err="1" smtClean="0"/>
              <a:t>Đưa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hạn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”</a:t>
            </a:r>
            <a:br>
              <a:rPr lang="en-US" sz="2400" dirty="0" smtClean="0"/>
            </a:br>
            <a:r>
              <a:rPr lang="en-US" sz="2400" dirty="0" err="1" smtClean="0"/>
              <a:t>Mục</a:t>
            </a:r>
            <a:r>
              <a:rPr lang="en-US" sz="2400" dirty="0" smtClean="0"/>
              <a:t> 55: “</a:t>
            </a:r>
            <a:r>
              <a:rPr lang="en-US" sz="2400" dirty="0" err="1" smtClean="0"/>
              <a:t>Loại</a:t>
            </a:r>
            <a:r>
              <a:rPr lang="en-US" sz="2400" dirty="0" smtClean="0"/>
              <a:t> </a:t>
            </a:r>
            <a:r>
              <a:rPr lang="en-US" sz="2400" dirty="0" err="1" smtClean="0"/>
              <a:t>bỏ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trống</a:t>
            </a:r>
            <a:endParaRPr lang="en-US" sz="2400" dirty="0" smtClean="0"/>
          </a:p>
        </p:txBody>
      </p:sp>
      <p:pic>
        <p:nvPicPr>
          <p:cNvPr id="1026" name="Picture 2" descr="1,769 Fading Clock Images, Stock Photos &amp; Vectors | Shutterstoc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5" t="6307" r="12713" b="15251"/>
          <a:stretch/>
        </p:blipFill>
        <p:spPr bwMode="auto">
          <a:xfrm>
            <a:off x="7649528" y="1242582"/>
            <a:ext cx="4106586" cy="314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3715" y="1011750"/>
            <a:ext cx="11844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👉 GIÁ TRỊ THỨ BA: </a:t>
            </a:r>
            <a:r>
              <a:rPr lang="en-US" sz="2400" i="1" dirty="0" err="1" smtClean="0"/>
              <a:t>Hiểu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được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sức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mạnh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và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cách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làm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chủ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thời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gian</a:t>
            </a:r>
            <a:endParaRPr lang="en-US" sz="24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74073" y="4180344"/>
            <a:ext cx="116442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Tranh</a:t>
            </a:r>
            <a:r>
              <a:rPr lang="en-US" sz="2400" dirty="0" smtClean="0"/>
              <a:t> </a:t>
            </a:r>
            <a:r>
              <a:rPr lang="en-US" sz="2400" dirty="0" err="1" smtClean="0"/>
              <a:t>thủ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mọi</a:t>
            </a:r>
            <a:r>
              <a:rPr lang="en-US" sz="2400" dirty="0" smtClean="0"/>
              <a:t> </a:t>
            </a:r>
            <a:r>
              <a:rPr lang="en-US" sz="2400" dirty="0" err="1" smtClean="0"/>
              <a:t>lúc</a:t>
            </a:r>
            <a:r>
              <a:rPr lang="en-US" sz="2400" dirty="0" smtClean="0"/>
              <a:t> </a:t>
            </a:r>
            <a:r>
              <a:rPr lang="en-US" sz="2400" dirty="0" err="1" smtClean="0"/>
              <a:t>đặc</a:t>
            </a:r>
            <a:r>
              <a:rPr lang="en-US" sz="2400" dirty="0" smtClean="0"/>
              <a:t> </a:t>
            </a:r>
            <a:r>
              <a:rPr lang="en-US" sz="2400" dirty="0" err="1" smtClean="0"/>
              <a:t>biệt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chết</a:t>
            </a:r>
            <a:r>
              <a:rPr lang="en-US" sz="2400" dirty="0" smtClean="0"/>
              <a:t> hay </a:t>
            </a:r>
            <a:r>
              <a:rPr lang="en-US" sz="2400" dirty="0" err="1" smtClean="0"/>
              <a:t>lúc</a:t>
            </a:r>
            <a:r>
              <a:rPr lang="en-US" sz="2400" dirty="0" smtClean="0"/>
              <a:t> </a:t>
            </a:r>
            <a:r>
              <a:rPr lang="en-US" sz="2400" dirty="0" err="1" smtClean="0"/>
              <a:t>rảnh</a:t>
            </a:r>
            <a:r>
              <a:rPr lang="en-US" sz="2400" dirty="0" smtClean="0"/>
              <a:t> </a:t>
            </a:r>
            <a:r>
              <a:rPr lang="en-US" sz="2400" dirty="0" err="1" smtClean="0"/>
              <a:t>rỗi</a:t>
            </a:r>
            <a:r>
              <a:rPr lang="en-US" sz="2400" dirty="0" smtClean="0"/>
              <a:t>, </a:t>
            </a:r>
            <a:r>
              <a:rPr lang="en-US" sz="2400" dirty="0" err="1" smtClean="0"/>
              <a:t>nếu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phải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thì</a:t>
            </a:r>
            <a:r>
              <a:rPr lang="en-US" sz="2400" dirty="0" smtClean="0"/>
              <a:t> </a:t>
            </a:r>
            <a:r>
              <a:rPr lang="en-US" sz="2400" dirty="0" err="1" smtClean="0"/>
              <a:t>cũng</a:t>
            </a:r>
            <a:r>
              <a:rPr lang="en-US" sz="2400" dirty="0" smtClean="0"/>
              <a:t> </a:t>
            </a:r>
            <a:r>
              <a:rPr lang="en-US" sz="2400" dirty="0" err="1" smtClean="0"/>
              <a:t>phải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gì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ích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Tìm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khoảng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ngày</a:t>
            </a:r>
            <a:r>
              <a:rPr lang="en-US" sz="2400" dirty="0" smtClean="0"/>
              <a:t> </a:t>
            </a:r>
            <a:r>
              <a:rPr lang="en-US" sz="2400" dirty="0" err="1" smtClean="0"/>
              <a:t>mà</a:t>
            </a:r>
            <a:r>
              <a:rPr lang="en-US" sz="2400" dirty="0" smtClean="0"/>
              <a:t> </a:t>
            </a:r>
            <a:r>
              <a:rPr lang="en-US" sz="2400" dirty="0" err="1" smtClean="0"/>
              <a:t>bạn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hiểu</a:t>
            </a:r>
            <a:r>
              <a:rPr lang="en-US" sz="2400" dirty="0" smtClean="0"/>
              <a:t> </a:t>
            </a:r>
            <a:r>
              <a:rPr lang="en-US" sz="2400" dirty="0" err="1" smtClean="0"/>
              <a:t>quả</a:t>
            </a:r>
            <a:r>
              <a:rPr lang="en-US" sz="2400" dirty="0" smtClean="0"/>
              <a:t> </a:t>
            </a:r>
            <a:r>
              <a:rPr lang="en-US" sz="2400" dirty="0" err="1" smtClean="0"/>
              <a:t>nhất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Phân</a:t>
            </a:r>
            <a:r>
              <a:rPr lang="en-US" sz="2400" dirty="0" smtClean="0"/>
              <a:t> chia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đầu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nhỏ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đặt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hạn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.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Khôn</a:t>
            </a:r>
            <a:r>
              <a:rPr lang="en-US" sz="2400" dirty="0" smtClean="0"/>
              <a:t> </a:t>
            </a:r>
            <a:r>
              <a:rPr lang="en-US" sz="2400" dirty="0" err="1" smtClean="0"/>
              <a:t>khéo</a:t>
            </a:r>
            <a:r>
              <a:rPr lang="en-US" sz="2400" dirty="0" smtClean="0"/>
              <a:t> </a:t>
            </a:r>
            <a:r>
              <a:rPr lang="en-US" sz="2400" dirty="0" err="1" smtClean="0"/>
              <a:t>đặt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hạn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</a:t>
            </a:r>
            <a:r>
              <a:rPr lang="en-US" sz="2400" dirty="0" err="1" smtClean="0"/>
              <a:t>khác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tối</a:t>
            </a:r>
            <a:r>
              <a:rPr lang="en-US" sz="2400" dirty="0" smtClean="0"/>
              <a:t> </a:t>
            </a:r>
            <a:r>
              <a:rPr lang="en-US" sz="2400" dirty="0" err="1" smtClean="0"/>
              <a:t>ưu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Cho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hết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mà</a:t>
            </a:r>
            <a:r>
              <a:rPr lang="en-US" sz="2400" dirty="0" smtClean="0"/>
              <a:t> </a:t>
            </a:r>
            <a:r>
              <a:rPr lang="en-US" sz="2400" dirty="0" err="1" smtClean="0"/>
              <a:t>vẫn</a:t>
            </a:r>
            <a:r>
              <a:rPr lang="en-US" sz="2400" dirty="0" smtClean="0"/>
              <a:t> </a:t>
            </a:r>
            <a:r>
              <a:rPr lang="en-US" sz="2400" dirty="0" err="1" smtClean="0"/>
              <a:t>còn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trống</a:t>
            </a:r>
            <a:r>
              <a:rPr lang="en-US" sz="2400" dirty="0" smtClean="0"/>
              <a:t>,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 </a:t>
            </a:r>
            <a:r>
              <a:rPr lang="en-US" sz="2400" dirty="0" err="1" smtClean="0"/>
              <a:t>hãy</a:t>
            </a:r>
            <a:r>
              <a:rPr lang="en-US" sz="2400" dirty="0" smtClean="0"/>
              <a:t> </a:t>
            </a:r>
            <a:r>
              <a:rPr lang="en-US" sz="2400" dirty="0" err="1" smtClean="0"/>
              <a:t>mới</a:t>
            </a:r>
            <a:r>
              <a:rPr lang="en-US" sz="2400" dirty="0" smtClean="0"/>
              <a:t> </a:t>
            </a:r>
            <a:r>
              <a:rPr lang="en-US" sz="2400" dirty="0" err="1" smtClean="0"/>
              <a:t>tự</a:t>
            </a:r>
            <a:r>
              <a:rPr lang="en-US" sz="2400" dirty="0" smtClean="0"/>
              <a:t> </a:t>
            </a:r>
            <a:r>
              <a:rPr lang="en-US" sz="2400" dirty="0" err="1" smtClean="0"/>
              <a:t>thưởng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mình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180344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473415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84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sp>
        <p:nvSpPr>
          <p:cNvPr id="7" name="TextBox 6"/>
          <p:cNvSpPr txBox="1"/>
          <p:nvPr/>
        </p:nvSpPr>
        <p:spPr>
          <a:xfrm>
            <a:off x="347430" y="6396335"/>
            <a:ext cx="11844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👉 GIÁ TRỊ THỨ TƯ: </a:t>
            </a:r>
            <a:r>
              <a:rPr lang="en-US" sz="2400" i="1" dirty="0" err="1" smtClean="0"/>
              <a:t>Cần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hiểu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rằng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những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tờ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ghi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cũng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giống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như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bộ</a:t>
            </a:r>
            <a:r>
              <a:rPr lang="en-US" sz="2400" i="1" dirty="0"/>
              <a:t> </a:t>
            </a:r>
            <a:r>
              <a:rPr lang="en-US" sz="2400" i="1" dirty="0" err="1" smtClean="0"/>
              <a:t>não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thứ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hai</a:t>
            </a:r>
            <a:endParaRPr lang="en-US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61" y="940919"/>
            <a:ext cx="3069443" cy="2425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4899960" y="999332"/>
            <a:ext cx="60805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Mục</a:t>
            </a:r>
            <a:r>
              <a:rPr lang="en-US" sz="2400" dirty="0" smtClean="0"/>
              <a:t> 19: “</a:t>
            </a:r>
            <a:r>
              <a:rPr lang="en-US" sz="2400" dirty="0" err="1" smtClean="0"/>
              <a:t>Soạn</a:t>
            </a:r>
            <a:r>
              <a:rPr lang="en-US" sz="2400" dirty="0" smtClean="0"/>
              <a:t> </a:t>
            </a:r>
            <a:r>
              <a:rPr lang="en-US" sz="2400" dirty="0" err="1" smtClean="0"/>
              <a:t>danh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đóng</a:t>
            </a:r>
            <a:r>
              <a:rPr lang="en-US" sz="2400" dirty="0" smtClean="0"/>
              <a:t> </a:t>
            </a:r>
            <a:r>
              <a:rPr lang="en-US" sz="2400" dirty="0" err="1" smtClean="0"/>
              <a:t>gói</a:t>
            </a:r>
            <a:r>
              <a:rPr lang="en-US" sz="2400" dirty="0" smtClean="0"/>
              <a:t> </a:t>
            </a:r>
            <a:r>
              <a:rPr lang="en-US" sz="2400" dirty="0" err="1" smtClean="0"/>
              <a:t>đồ</a:t>
            </a:r>
            <a:r>
              <a:rPr lang="en-US" sz="2400" dirty="0" smtClean="0"/>
              <a:t> </a:t>
            </a:r>
            <a:r>
              <a:rPr lang="en-US" sz="2400" dirty="0" err="1" smtClean="0"/>
              <a:t>đạc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22: “</a:t>
            </a:r>
            <a:r>
              <a:rPr lang="en-US" sz="2400" dirty="0" err="1" smtClean="0"/>
              <a:t>Sử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sổ</a:t>
            </a:r>
            <a:r>
              <a:rPr lang="en-US" sz="2400" dirty="0"/>
              <a:t>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tập</a:t>
            </a:r>
            <a:r>
              <a:rPr lang="en-US" sz="2400" dirty="0" smtClean="0"/>
              <a:t> </a:t>
            </a:r>
            <a:r>
              <a:rPr lang="en-US" sz="2400" dirty="0" err="1" smtClean="0"/>
              <a:t>lưu</a:t>
            </a:r>
            <a:r>
              <a:rPr lang="en-US" sz="2400" dirty="0" smtClean="0"/>
              <a:t> </a:t>
            </a:r>
            <a:r>
              <a:rPr lang="en-US" sz="2400" dirty="0" err="1" smtClean="0"/>
              <a:t>trữ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25: “</a:t>
            </a:r>
            <a:r>
              <a:rPr lang="en-US" sz="2400" dirty="0" err="1" smtClean="0"/>
              <a:t>Dán</a:t>
            </a:r>
            <a:r>
              <a:rPr lang="en-US" sz="2400" dirty="0" smtClean="0"/>
              <a:t>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nhắc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lên</a:t>
            </a:r>
            <a:r>
              <a:rPr lang="en-US" sz="2400" dirty="0" smtClean="0"/>
              <a:t> </a:t>
            </a:r>
            <a:r>
              <a:rPr lang="en-US" sz="2400" dirty="0" err="1" smtClean="0"/>
              <a:t>cửa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30: “</a:t>
            </a:r>
            <a:r>
              <a:rPr lang="en-US" sz="2400" dirty="0" err="1" smtClean="0"/>
              <a:t>Liệt</a:t>
            </a:r>
            <a:r>
              <a:rPr lang="en-US" sz="2400" dirty="0" smtClean="0"/>
              <a:t> </a:t>
            </a:r>
            <a:r>
              <a:rPr lang="en-US" sz="2400" dirty="0" err="1" smtClean="0"/>
              <a:t>kê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thứ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mua</a:t>
            </a:r>
            <a:r>
              <a:rPr lang="en-US" sz="2400" dirty="0" smtClean="0"/>
              <a:t> </a:t>
            </a:r>
            <a:r>
              <a:rPr lang="en-US" sz="2400" dirty="0" err="1" smtClean="0"/>
              <a:t>sắm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54: “</a:t>
            </a:r>
            <a:r>
              <a:rPr lang="en-US" sz="2400" dirty="0" err="1" smtClean="0"/>
              <a:t>Sắp</a:t>
            </a:r>
            <a:r>
              <a:rPr lang="en-US" sz="2400" dirty="0" smtClean="0"/>
              <a:t> </a:t>
            </a:r>
            <a:r>
              <a:rPr lang="en-US" sz="2400" dirty="0" err="1" smtClean="0"/>
              <a:t>xếp</a:t>
            </a:r>
            <a:r>
              <a:rPr lang="en-US" sz="2400" dirty="0" smtClean="0"/>
              <a:t> </a:t>
            </a:r>
            <a:r>
              <a:rPr lang="en-US" sz="2400" dirty="0" err="1" smtClean="0"/>
              <a:t>danh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58: “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nhật</a:t>
            </a:r>
            <a:r>
              <a:rPr lang="en-US" sz="2400" dirty="0" smtClean="0"/>
              <a:t> </a:t>
            </a:r>
            <a:r>
              <a:rPr lang="en-US" sz="2400" dirty="0" err="1" smtClean="0"/>
              <a:t>ký</a:t>
            </a:r>
            <a:r>
              <a:rPr lang="en-US" sz="2400" dirty="0" smtClean="0"/>
              <a:t> </a:t>
            </a:r>
            <a:r>
              <a:rPr lang="en-US" sz="2400" dirty="0" err="1" smtClean="0"/>
              <a:t>cẩn</a:t>
            </a:r>
            <a:r>
              <a:rPr lang="en-US" sz="2400" dirty="0" smtClean="0"/>
              <a:t> </a:t>
            </a:r>
            <a:r>
              <a:rPr lang="en-US" sz="2400" dirty="0" err="1" smtClean="0"/>
              <a:t>thận</a:t>
            </a:r>
            <a:r>
              <a:rPr lang="en-US" sz="2400" dirty="0" smtClean="0"/>
              <a:t>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088" y="3328501"/>
            <a:ext cx="81371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tận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tối</a:t>
            </a:r>
            <a:r>
              <a:rPr lang="en-US" sz="2400" dirty="0" smtClean="0"/>
              <a:t> </a:t>
            </a:r>
            <a:r>
              <a:rPr lang="en-US" sz="2400" dirty="0" err="1" smtClean="0"/>
              <a:t>đa</a:t>
            </a:r>
            <a:r>
              <a:rPr lang="en-US" sz="2400" dirty="0" smtClean="0"/>
              <a:t>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nhớ</a:t>
            </a:r>
            <a:r>
              <a:rPr lang="en-US" sz="2400" dirty="0" smtClean="0"/>
              <a:t>, </a:t>
            </a:r>
            <a:r>
              <a:rPr lang="en-US" sz="2400" dirty="0" err="1" smtClean="0"/>
              <a:t>sổ</a:t>
            </a:r>
            <a:r>
              <a:rPr lang="en-US" sz="2400" dirty="0" smtClean="0"/>
              <a:t>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chép</a:t>
            </a:r>
            <a:r>
              <a:rPr lang="en-US" sz="2400" dirty="0" smtClean="0"/>
              <a:t> </a:t>
            </a:r>
            <a:r>
              <a:rPr lang="en-US" sz="2400" dirty="0" err="1" smtClean="0"/>
              <a:t>sẽ</a:t>
            </a:r>
            <a:r>
              <a:rPr lang="en-US" sz="2400" dirty="0" smtClean="0"/>
              <a:t> </a:t>
            </a:r>
            <a:r>
              <a:rPr lang="en-US" sz="2400" dirty="0" err="1" smtClean="0"/>
              <a:t>giúp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ta </a:t>
            </a:r>
            <a:r>
              <a:rPr lang="en-US" sz="2400" dirty="0" err="1" smtClean="0"/>
              <a:t>giảm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lượng</a:t>
            </a:r>
            <a:r>
              <a:rPr lang="en-US" sz="2400" dirty="0" smtClean="0"/>
              <a:t> </a:t>
            </a:r>
            <a:r>
              <a:rPr lang="en-US" sz="2400" dirty="0" err="1" smtClean="0"/>
              <a:t>lớn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gì</a:t>
            </a:r>
            <a:r>
              <a:rPr lang="en-US" sz="2400" dirty="0" smtClean="0"/>
              <a:t> </a:t>
            </a:r>
            <a:r>
              <a:rPr lang="en-US" sz="2400" dirty="0" err="1" smtClean="0"/>
              <a:t>bộ</a:t>
            </a:r>
            <a:r>
              <a:rPr lang="en-US" sz="2400" dirty="0" smtClean="0"/>
              <a:t> </a:t>
            </a:r>
            <a:r>
              <a:rPr lang="en-US" sz="2400" dirty="0" err="1" smtClean="0"/>
              <a:t>não</a:t>
            </a:r>
            <a:r>
              <a:rPr lang="en-US" sz="2400" dirty="0" smtClean="0"/>
              <a:t> </a:t>
            </a:r>
            <a:r>
              <a:rPr lang="en-US" sz="2400" dirty="0" err="1" smtClean="0"/>
              <a:t>phải</a:t>
            </a:r>
            <a:r>
              <a:rPr lang="en-US" sz="2400" dirty="0" smtClean="0"/>
              <a:t> </a:t>
            </a:r>
            <a:r>
              <a:rPr lang="en-US" sz="2400" dirty="0" err="1" smtClean="0"/>
              <a:t>lưu</a:t>
            </a:r>
            <a:r>
              <a:rPr lang="en-US" sz="2400" dirty="0" smtClean="0"/>
              <a:t> </a:t>
            </a:r>
            <a:r>
              <a:rPr lang="en-US" sz="2400" dirty="0" err="1" smtClean="0"/>
              <a:t>trữ</a:t>
            </a:r>
            <a:r>
              <a:rPr lang="en-US" sz="2400" dirty="0" smtClean="0"/>
              <a:t>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Từ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quan</a:t>
            </a:r>
            <a:r>
              <a:rPr lang="en-US" sz="2400" dirty="0" smtClean="0"/>
              <a:t> </a:t>
            </a:r>
            <a:r>
              <a:rPr lang="en-US" sz="2400" dirty="0" err="1" smtClean="0"/>
              <a:t>trọng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 </a:t>
            </a:r>
            <a:r>
              <a:rPr lang="en-US" sz="2400" dirty="0" err="1" smtClean="0"/>
              <a:t>lịch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, </a:t>
            </a:r>
            <a:r>
              <a:rPr lang="en-US" sz="2400" dirty="0" err="1" smtClean="0"/>
              <a:t>lịch</a:t>
            </a:r>
            <a:r>
              <a:rPr lang="en-US" sz="2400" dirty="0" smtClean="0"/>
              <a:t> </a:t>
            </a:r>
            <a:r>
              <a:rPr lang="en-US" sz="2400" dirty="0" err="1" smtClean="0"/>
              <a:t>hẹn</a:t>
            </a:r>
            <a:r>
              <a:rPr lang="en-US" sz="2400" dirty="0" smtClean="0"/>
              <a:t>,…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 </a:t>
            </a:r>
            <a:r>
              <a:rPr lang="en-US" sz="2400" dirty="0" err="1" smtClean="0"/>
              <a:t>quen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đời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 </a:t>
            </a:r>
            <a:r>
              <a:rPr lang="en-US" sz="2400" dirty="0" err="1" smtClean="0"/>
              <a:t>mua</a:t>
            </a:r>
            <a:r>
              <a:rPr lang="en-US" sz="2400" dirty="0" smtClean="0"/>
              <a:t> </a:t>
            </a:r>
            <a:r>
              <a:rPr lang="en-US" sz="2400" dirty="0" err="1" smtClean="0"/>
              <a:t>sắm</a:t>
            </a:r>
            <a:r>
              <a:rPr lang="en-US" sz="2400" dirty="0" smtClean="0"/>
              <a:t>, hay </a:t>
            </a:r>
            <a:r>
              <a:rPr lang="en-US" sz="2400" dirty="0" err="1" smtClean="0"/>
              <a:t>chuẩn</a:t>
            </a:r>
            <a:r>
              <a:rPr lang="en-US" sz="2400" dirty="0" smtClean="0"/>
              <a:t> </a:t>
            </a:r>
            <a:r>
              <a:rPr lang="en-US" sz="2400" dirty="0" err="1" smtClean="0"/>
              <a:t>bị</a:t>
            </a:r>
            <a:r>
              <a:rPr lang="en-US" sz="2400" dirty="0" smtClean="0"/>
              <a:t> </a:t>
            </a:r>
            <a:r>
              <a:rPr lang="en-US" sz="2400" dirty="0" err="1" smtClean="0"/>
              <a:t>đồ</a:t>
            </a:r>
            <a:r>
              <a:rPr lang="en-US" sz="2400" dirty="0" smtClean="0"/>
              <a:t> </a:t>
            </a:r>
            <a:r>
              <a:rPr lang="en-US" sz="2400" dirty="0" err="1" smtClean="0"/>
              <a:t>đạc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dịp</a:t>
            </a:r>
            <a:r>
              <a:rPr lang="en-US" sz="2400" dirty="0" smtClean="0"/>
              <a:t> </a:t>
            </a:r>
            <a:r>
              <a:rPr lang="en-US" sz="2400" dirty="0" err="1" smtClean="0"/>
              <a:t>lễ</a:t>
            </a:r>
            <a:r>
              <a:rPr lang="en-US" sz="2400" dirty="0" smtClean="0"/>
              <a:t> </a:t>
            </a:r>
            <a:r>
              <a:rPr lang="en-US" sz="2400" dirty="0" err="1" smtClean="0"/>
              <a:t>Tết</a:t>
            </a:r>
            <a:r>
              <a:rPr lang="en-US" sz="2400" dirty="0" smtClean="0"/>
              <a:t>, du </a:t>
            </a:r>
            <a:r>
              <a:rPr lang="en-US" sz="2400" dirty="0" err="1" smtClean="0"/>
              <a:t>lịch</a:t>
            </a:r>
            <a:r>
              <a:rPr lang="en-US" sz="2400" dirty="0" smtClean="0"/>
              <a:t>,…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Tất</a:t>
            </a:r>
            <a:r>
              <a:rPr lang="en-US" sz="2400" dirty="0" smtClean="0"/>
              <a:t> </a:t>
            </a:r>
            <a:r>
              <a:rPr lang="en-US" sz="2400" dirty="0" err="1" smtClean="0"/>
              <a:t>cả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gì</a:t>
            </a:r>
            <a:r>
              <a:rPr lang="en-US" sz="2400" dirty="0" smtClean="0"/>
              <a:t> </a:t>
            </a:r>
            <a:r>
              <a:rPr lang="en-US" sz="2400" dirty="0" err="1" smtClean="0"/>
              <a:t>bạn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1 </a:t>
            </a:r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dirty="0" err="1" smtClean="0"/>
              <a:t>sổ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nhớ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dán</a:t>
            </a:r>
            <a:r>
              <a:rPr lang="en-US" sz="2400" dirty="0" smtClean="0"/>
              <a:t> </a:t>
            </a:r>
            <a:r>
              <a:rPr lang="en-US" sz="2400" dirty="0" err="1" smtClean="0"/>
              <a:t>tại</a:t>
            </a:r>
            <a:r>
              <a:rPr lang="en-US" sz="2400" dirty="0" smtClean="0"/>
              <a:t> </a:t>
            </a:r>
            <a:r>
              <a:rPr lang="en-US" sz="2400" dirty="0" err="1" smtClean="0"/>
              <a:t>vị</a:t>
            </a:r>
            <a:r>
              <a:rPr lang="en-US" sz="2400" dirty="0" smtClean="0"/>
              <a:t> </a:t>
            </a:r>
            <a:r>
              <a:rPr lang="en-US" sz="2400" dirty="0" err="1" smtClean="0"/>
              <a:t>trí</a:t>
            </a:r>
            <a:r>
              <a:rPr lang="en-US" sz="2400" dirty="0" smtClean="0"/>
              <a:t> </a:t>
            </a:r>
            <a:r>
              <a:rPr lang="en-US" sz="2400" dirty="0" err="1" smtClean="0"/>
              <a:t>dễ</a:t>
            </a:r>
            <a:r>
              <a:rPr lang="en-US" sz="2400" dirty="0" smtClean="0"/>
              <a:t> </a:t>
            </a:r>
            <a:r>
              <a:rPr lang="en-US" sz="2400" dirty="0" err="1" smtClean="0"/>
              <a:t>thấy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nhà</a:t>
            </a:r>
            <a:r>
              <a:rPr lang="en-US" sz="2400" dirty="0" smtClean="0"/>
              <a:t>, </a:t>
            </a:r>
            <a:r>
              <a:rPr lang="en-US" sz="2400" dirty="0" err="1" smtClean="0"/>
              <a:t>góc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,…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1635" y="3563028"/>
            <a:ext cx="2996398" cy="25329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5" name="Straight Connector 14"/>
          <p:cNvCxnSpPr/>
          <p:nvPr/>
        </p:nvCxnSpPr>
        <p:spPr>
          <a:xfrm>
            <a:off x="0" y="3366069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375489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83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02664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👉 GIÁ TRỊ THỨ NĂM: </a:t>
            </a:r>
            <a:r>
              <a:rPr lang="en-US" sz="2400" i="1" dirty="0" err="1" smtClean="0"/>
              <a:t>Hiểu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được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tầm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quan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trọng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của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các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Kế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hoạch</a:t>
            </a:r>
            <a:endParaRPr lang="en-US" sz="2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4502066" y="1688304"/>
            <a:ext cx="63803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Mục</a:t>
            </a:r>
            <a:r>
              <a:rPr lang="en-US" sz="2400" dirty="0" smtClean="0"/>
              <a:t> 54 – “</a:t>
            </a:r>
            <a:r>
              <a:rPr lang="en-US" sz="2400" dirty="0" err="1" smtClean="0"/>
              <a:t>Sắp</a:t>
            </a:r>
            <a:r>
              <a:rPr lang="en-US" sz="2400" dirty="0" smtClean="0"/>
              <a:t> </a:t>
            </a:r>
            <a:r>
              <a:rPr lang="en-US" sz="2400" dirty="0" err="1" smtClean="0"/>
              <a:t>xếp</a:t>
            </a:r>
            <a:r>
              <a:rPr lang="en-US" sz="2400" dirty="0" smtClean="0"/>
              <a:t> </a:t>
            </a:r>
            <a:r>
              <a:rPr lang="en-US" sz="2400" dirty="0" err="1" smtClean="0"/>
              <a:t>danh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56 – “</a:t>
            </a:r>
            <a:r>
              <a:rPr lang="en-US" sz="2400" dirty="0" err="1" smtClean="0"/>
              <a:t>Lập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cuộc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59 – “</a:t>
            </a:r>
            <a:r>
              <a:rPr lang="en-US" sz="2400" dirty="0" err="1" smtClean="0"/>
              <a:t>Biết</a:t>
            </a:r>
            <a:r>
              <a:rPr lang="en-US" sz="2400" dirty="0" smtClean="0"/>
              <a:t> </a:t>
            </a:r>
            <a:r>
              <a:rPr lang="en-US" sz="2400" dirty="0" err="1" smtClean="0"/>
              <a:t>điều</a:t>
            </a:r>
            <a:r>
              <a:rPr lang="en-US" sz="2400" dirty="0" smtClean="0"/>
              <a:t> </a:t>
            </a:r>
            <a:r>
              <a:rPr lang="en-US" sz="2400" dirty="0" err="1" smtClean="0"/>
              <a:t>gì</a:t>
            </a:r>
            <a:r>
              <a:rPr lang="en-US" sz="2400" dirty="0" smtClean="0"/>
              <a:t> </a:t>
            </a:r>
            <a:r>
              <a:rPr lang="en-US" sz="2400" dirty="0" err="1" smtClean="0"/>
              <a:t>tạo</a:t>
            </a:r>
            <a:r>
              <a:rPr lang="en-US" sz="2400" dirty="0" smtClean="0"/>
              <a:t> </a:t>
            </a:r>
            <a:r>
              <a:rPr lang="en-US" sz="2400" dirty="0" err="1" smtClean="0"/>
              <a:t>nên</a:t>
            </a:r>
            <a:r>
              <a:rPr lang="en-US" sz="2400" dirty="0" smtClean="0"/>
              <a:t> </a:t>
            </a:r>
            <a:r>
              <a:rPr lang="en-US" sz="2400" dirty="0" err="1" smtClean="0"/>
              <a:t>sự</a:t>
            </a:r>
            <a:r>
              <a:rPr lang="en-US" sz="2400" dirty="0" smtClean="0"/>
              <a:t> </a:t>
            </a:r>
            <a:r>
              <a:rPr lang="en-US" sz="2400" dirty="0" err="1" smtClean="0"/>
              <a:t>khác</a:t>
            </a:r>
            <a:r>
              <a:rPr lang="en-US" sz="2400" dirty="0" smtClean="0"/>
              <a:t> </a:t>
            </a:r>
            <a:r>
              <a:rPr lang="en-US" sz="2400" dirty="0" err="1" smtClean="0"/>
              <a:t>biệt</a:t>
            </a:r>
            <a:r>
              <a:rPr lang="en-US" sz="2400" dirty="0" smtClean="0"/>
              <a:t>”</a:t>
            </a:r>
          </a:p>
          <a:p>
            <a:r>
              <a:rPr lang="en-US" sz="2400" dirty="0" err="1" smtClean="0"/>
              <a:t>Mục</a:t>
            </a:r>
            <a:r>
              <a:rPr lang="en-US" sz="2400" dirty="0" smtClean="0"/>
              <a:t> 61 – “</a:t>
            </a:r>
            <a:r>
              <a:rPr lang="en-US" sz="2400" dirty="0" err="1" smtClean="0"/>
              <a:t>Biết</a:t>
            </a:r>
            <a:r>
              <a:rPr lang="en-US" sz="2400" dirty="0" smtClean="0"/>
              <a:t> </a:t>
            </a:r>
            <a:r>
              <a:rPr lang="en-US" sz="2400" dirty="0" err="1" smtClean="0"/>
              <a:t>đích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”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238830" y="3441680"/>
            <a:ext cx="79531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Qua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</a:t>
            </a:r>
            <a:r>
              <a:rPr lang="en-US" sz="2400" dirty="0" err="1" smtClean="0"/>
              <a:t>trên</a:t>
            </a:r>
            <a:r>
              <a:rPr lang="en-US" sz="2400" dirty="0" smtClean="0"/>
              <a:t>,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thấy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</a:t>
            </a:r>
            <a:r>
              <a:rPr lang="en-US" sz="2400" dirty="0" err="1" smtClean="0"/>
              <a:t>tốt</a:t>
            </a:r>
            <a:r>
              <a:rPr lang="en-US" sz="2400" dirty="0" smtClean="0"/>
              <a:t> </a:t>
            </a:r>
            <a:r>
              <a:rPr lang="en-US" sz="2400" dirty="0" err="1" smtClean="0"/>
              <a:t>giúp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ta </a:t>
            </a:r>
            <a:r>
              <a:rPr lang="en-US" sz="2400" dirty="0" err="1" smtClean="0"/>
              <a:t>đi</a:t>
            </a:r>
            <a:r>
              <a:rPr lang="en-US" sz="2400" dirty="0" smtClean="0"/>
              <a:t> </a:t>
            </a:r>
            <a:r>
              <a:rPr lang="en-US" sz="2400" dirty="0" err="1" smtClean="0"/>
              <a:t>đúng</a:t>
            </a:r>
            <a:r>
              <a:rPr lang="en-US" sz="2400" dirty="0" smtClean="0"/>
              <a:t> </a:t>
            </a:r>
            <a:r>
              <a:rPr lang="en-US" sz="2400" dirty="0" err="1" smtClean="0"/>
              <a:t>hướng</a:t>
            </a:r>
            <a:r>
              <a:rPr lang="en-US" sz="2400" dirty="0" smtClean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</a:t>
            </a:r>
            <a:r>
              <a:rPr lang="en-US" sz="2400" dirty="0" err="1" smtClean="0"/>
              <a:t>cuộc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r>
              <a:rPr lang="en-US" sz="2400" dirty="0" smtClean="0"/>
              <a:t> </a:t>
            </a:r>
            <a:r>
              <a:rPr lang="en-US" sz="2400" dirty="0" err="1" smtClean="0"/>
              <a:t>bao</a:t>
            </a:r>
            <a:r>
              <a:rPr lang="en-US" sz="2400" dirty="0" smtClean="0"/>
              <a:t> </a:t>
            </a:r>
            <a:r>
              <a:rPr lang="en-US" sz="2400" dirty="0" err="1" smtClean="0"/>
              <a:t>gồm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đầu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</a:t>
            </a:r>
            <a:r>
              <a:rPr lang="en-US" sz="2400" dirty="0" err="1" smtClean="0"/>
              <a:t>từ</a:t>
            </a:r>
            <a:r>
              <a:rPr lang="en-US" sz="2400" dirty="0" smtClean="0"/>
              <a:t> </a:t>
            </a:r>
            <a:r>
              <a:rPr lang="en-US" sz="2400" dirty="0" err="1" smtClean="0"/>
              <a:t>mơ</a:t>
            </a:r>
            <a:r>
              <a:rPr lang="en-US" sz="2400" dirty="0" smtClean="0"/>
              <a:t> </a:t>
            </a:r>
            <a:r>
              <a:rPr lang="en-US" sz="2400" dirty="0" err="1" smtClean="0"/>
              <a:t>hồ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thực</a:t>
            </a:r>
            <a:r>
              <a:rPr lang="en-US" sz="2400" dirty="0" smtClean="0"/>
              <a:t> </a:t>
            </a:r>
            <a:r>
              <a:rPr lang="en-US" sz="2400" dirty="0" err="1" smtClean="0"/>
              <a:t>tế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liên</a:t>
            </a:r>
            <a:r>
              <a:rPr lang="en-US" sz="2400" dirty="0" smtClean="0"/>
              <a:t> </a:t>
            </a:r>
            <a:r>
              <a:rPr lang="en-US" sz="2400" dirty="0" err="1" smtClean="0"/>
              <a:t>tục</a:t>
            </a:r>
            <a:r>
              <a:rPr lang="en-US" sz="2400" dirty="0" smtClean="0"/>
              <a:t> </a:t>
            </a:r>
            <a:r>
              <a:rPr lang="en-US" sz="2400" dirty="0" err="1" smtClean="0"/>
              <a:t>điều</a:t>
            </a:r>
            <a:r>
              <a:rPr lang="en-US" sz="2400" dirty="0" smtClean="0"/>
              <a:t> </a:t>
            </a:r>
            <a:r>
              <a:rPr lang="en-US" sz="2400" dirty="0" err="1" smtClean="0"/>
              <a:t>chỉnh</a:t>
            </a:r>
            <a:endParaRPr lang="en-US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5 </a:t>
            </a:r>
            <a:r>
              <a:rPr lang="en-US" sz="2400" dirty="0" err="1" smtClean="0"/>
              <a:t>năm</a:t>
            </a:r>
            <a:r>
              <a:rPr lang="en-US" sz="2400" dirty="0" smtClean="0"/>
              <a:t>, 10 </a:t>
            </a:r>
            <a:r>
              <a:rPr lang="en-US" sz="2400" dirty="0" err="1" smtClean="0"/>
              <a:t>năm</a:t>
            </a:r>
            <a:endParaRPr lang="en-US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Danh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</a:t>
            </a:r>
            <a:r>
              <a:rPr lang="en-US" sz="2400" dirty="0" err="1" smtClean="0"/>
              <a:t>tiêu</a:t>
            </a:r>
            <a:r>
              <a:rPr lang="en-US" sz="2400" dirty="0" smtClean="0"/>
              <a:t> </a:t>
            </a:r>
            <a:r>
              <a:rPr lang="en-US" sz="2400" dirty="0" err="1" smtClean="0"/>
              <a:t>năm</a:t>
            </a:r>
            <a:r>
              <a:rPr lang="en-US" sz="2400" dirty="0" smtClean="0"/>
              <a:t> nay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quý</a:t>
            </a:r>
            <a:r>
              <a:rPr lang="en-US" sz="2400" dirty="0" smtClean="0"/>
              <a:t> </a:t>
            </a:r>
            <a:r>
              <a:rPr lang="en-US" sz="2400" dirty="0" err="1" smtClean="0"/>
              <a:t>này</a:t>
            </a:r>
            <a:endParaRPr lang="en-US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Chi </a:t>
            </a:r>
            <a:r>
              <a:rPr lang="en-US" sz="2400" dirty="0" err="1" smtClean="0"/>
              <a:t>tiết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đầu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tuần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/>
          </a:p>
        </p:txBody>
      </p:sp>
      <p:sp>
        <p:nvSpPr>
          <p:cNvPr id="9" name="AutoShape 4" descr="Big plan Stock Photos, Royalty Free Big plan Images | Depositphot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24628" r="22038"/>
          <a:stretch/>
        </p:blipFill>
        <p:spPr>
          <a:xfrm>
            <a:off x="307975" y="1574044"/>
            <a:ext cx="3696836" cy="44015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20" name="Straight Connector 19"/>
          <p:cNvCxnSpPr/>
          <p:nvPr/>
        </p:nvCxnSpPr>
        <p:spPr>
          <a:xfrm>
            <a:off x="0" y="148831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14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0546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👉 GIÁ TRỊ THỨ SÁU: </a:t>
            </a:r>
            <a:r>
              <a:rPr lang="en-US" sz="2400" i="1" dirty="0" err="1" smtClean="0"/>
              <a:t>Nhận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thức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đúng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đắn</a:t>
            </a:r>
            <a:r>
              <a:rPr lang="en-US" sz="2400" i="1" dirty="0" smtClean="0"/>
              <a:t> về </a:t>
            </a:r>
            <a:r>
              <a:rPr lang="en-US" sz="2400" i="1" dirty="0" err="1" smtClean="0"/>
              <a:t>Công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nghệ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thông</a:t>
            </a:r>
            <a:r>
              <a:rPr lang="en-US" sz="2400" i="1" dirty="0" smtClean="0"/>
              <a:t> tin </a:t>
            </a:r>
            <a:r>
              <a:rPr lang="en-US" sz="2400" i="1" dirty="0" err="1" smtClean="0"/>
              <a:t>trong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xã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hội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hiện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đại</a:t>
            </a:r>
            <a:endParaRPr lang="en-US" sz="240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95" y="3821681"/>
            <a:ext cx="3023093" cy="29028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0347" y="1732449"/>
            <a:ext cx="31939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gọi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thiết</a:t>
            </a:r>
            <a:r>
              <a:rPr lang="en-US" sz="2400" dirty="0" smtClean="0"/>
              <a:t> </a:t>
            </a:r>
            <a:r>
              <a:rPr lang="en-US" sz="2400" dirty="0" err="1" smtClean="0"/>
              <a:t>bị</a:t>
            </a:r>
            <a:r>
              <a:rPr lang="en-US" sz="2400" dirty="0" smtClean="0"/>
              <a:t>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,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trang</a:t>
            </a:r>
            <a:r>
              <a:rPr lang="en-US" sz="2400" dirty="0" smtClean="0"/>
              <a:t> web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“</a:t>
            </a:r>
            <a:r>
              <a:rPr lang="en-US" sz="2400" dirty="0" err="1" smtClean="0"/>
              <a:t>Cỗ</a:t>
            </a:r>
            <a:r>
              <a:rPr lang="en-US" sz="2400" dirty="0" smtClean="0"/>
              <a:t> </a:t>
            </a:r>
            <a:r>
              <a:rPr lang="en-US" sz="2400" dirty="0" err="1" smtClean="0"/>
              <a:t>máy</a:t>
            </a:r>
            <a:r>
              <a:rPr lang="en-US" sz="2400" dirty="0" smtClean="0"/>
              <a:t> </a:t>
            </a:r>
            <a:r>
              <a:rPr lang="en-US" sz="2400" dirty="0" err="1" smtClean="0"/>
              <a:t>ngốn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” – </a:t>
            </a:r>
            <a:r>
              <a:rPr lang="en-US" sz="2400" dirty="0" err="1"/>
              <a:t>M</a:t>
            </a:r>
            <a:r>
              <a:rPr lang="en-US" sz="2400" dirty="0" err="1" smtClean="0"/>
              <a:t>ục</a:t>
            </a:r>
            <a:r>
              <a:rPr lang="en-US" sz="2400" dirty="0" smtClean="0"/>
              <a:t> 7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23855" y="1726281"/>
            <a:ext cx="82275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Cùng</a:t>
            </a:r>
            <a:r>
              <a:rPr lang="en-US" sz="2400" dirty="0" smtClean="0"/>
              <a:t> </a:t>
            </a:r>
            <a:r>
              <a:rPr lang="en-US" sz="2400" dirty="0" err="1" smtClean="0"/>
              <a:t>đủ</a:t>
            </a:r>
            <a:r>
              <a:rPr lang="en-US" sz="2400" dirty="0" smtClean="0"/>
              <a:t> </a:t>
            </a:r>
            <a:r>
              <a:rPr lang="en-US" sz="2400" dirty="0" err="1" smtClean="0"/>
              <a:t>thứ</a:t>
            </a:r>
            <a:r>
              <a:rPr lang="en-US" sz="2400" dirty="0" smtClean="0"/>
              <a:t> </a:t>
            </a:r>
            <a:r>
              <a:rPr lang="en-US" sz="2400" dirty="0" err="1" smtClean="0"/>
              <a:t>vấn</a:t>
            </a:r>
            <a:r>
              <a:rPr lang="en-US" sz="2400" dirty="0" smtClean="0"/>
              <a:t> </a:t>
            </a:r>
            <a:r>
              <a:rPr lang="en-US" sz="2400" dirty="0" err="1" smtClean="0"/>
              <a:t>đề</a:t>
            </a:r>
            <a:r>
              <a:rPr lang="en-US" sz="2400" dirty="0" smtClean="0"/>
              <a:t> </a:t>
            </a:r>
            <a:r>
              <a:rPr lang="en-US" sz="2400" dirty="0" err="1" smtClean="0"/>
              <a:t>từ</a:t>
            </a:r>
            <a:r>
              <a:rPr lang="en-US" sz="2400" dirty="0" smtClean="0"/>
              <a:t> email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cuộc</a:t>
            </a:r>
            <a:r>
              <a:rPr lang="en-US" sz="2400" dirty="0" smtClean="0"/>
              <a:t>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đang</a:t>
            </a:r>
            <a:r>
              <a:rPr lang="en-US" sz="2400" dirty="0" smtClean="0"/>
              <a:t> </a:t>
            </a:r>
            <a:r>
              <a:rPr lang="en-US" sz="2400" dirty="0" err="1" smtClean="0"/>
              <a:t>ảnh</a:t>
            </a:r>
            <a:r>
              <a:rPr lang="en-US" sz="2400" dirty="0" smtClean="0"/>
              <a:t> </a:t>
            </a:r>
            <a:r>
              <a:rPr lang="en-US" sz="2400" dirty="0" err="1" smtClean="0"/>
              <a:t>hưởng</a:t>
            </a:r>
            <a:r>
              <a:rPr lang="en-US" sz="2400" dirty="0" smtClean="0"/>
              <a:t> </a:t>
            </a:r>
            <a:r>
              <a:rPr lang="en-US" sz="2400" dirty="0" err="1" smtClean="0"/>
              <a:t>lên</a:t>
            </a:r>
            <a:r>
              <a:rPr lang="en-US" sz="2400" dirty="0" smtClean="0"/>
              <a:t> </a:t>
            </a:r>
            <a:r>
              <a:rPr lang="en-US" sz="2400" dirty="0" err="1" smtClean="0"/>
              <a:t>cuộc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r>
              <a:rPr lang="en-US" sz="2400" dirty="0" smtClean="0"/>
              <a:t> </a:t>
            </a:r>
            <a:r>
              <a:rPr lang="en-US" sz="2400" dirty="0" err="1" smtClean="0"/>
              <a:t>thường</a:t>
            </a:r>
            <a:r>
              <a:rPr lang="en-US" sz="2400" dirty="0" smtClean="0"/>
              <a:t> </a:t>
            </a:r>
            <a:r>
              <a:rPr lang="en-US" sz="2400" dirty="0" err="1" smtClean="0"/>
              <a:t>nhật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ta:</a:t>
            </a:r>
          </a:p>
          <a:p>
            <a:pPr algn="r"/>
            <a:r>
              <a:rPr lang="en-US" sz="2400" dirty="0" smtClean="0"/>
              <a:t>“</a:t>
            </a:r>
            <a:r>
              <a:rPr lang="en-US" sz="2400" dirty="0" err="1" smtClean="0"/>
              <a:t>Đừng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phiền</a:t>
            </a:r>
            <a:r>
              <a:rPr lang="en-US" sz="2400" dirty="0" smtClean="0"/>
              <a:t>” – </a:t>
            </a:r>
            <a:r>
              <a:rPr lang="en-US" sz="2400" dirty="0" err="1" smtClean="0"/>
              <a:t>Mục</a:t>
            </a:r>
            <a:r>
              <a:rPr lang="en-US" sz="2400" dirty="0" smtClean="0"/>
              <a:t> 73</a:t>
            </a:r>
          </a:p>
          <a:p>
            <a:pPr algn="r"/>
            <a:r>
              <a:rPr lang="en-US" sz="2400" dirty="0" smtClean="0"/>
              <a:t>“</a:t>
            </a:r>
            <a:r>
              <a:rPr lang="en-US" sz="2400" dirty="0" err="1" smtClean="0"/>
              <a:t>Lựa</a:t>
            </a:r>
            <a:r>
              <a:rPr lang="en-US" sz="2400" dirty="0" smtClean="0"/>
              <a:t> </a:t>
            </a:r>
            <a:r>
              <a:rPr lang="en-US" sz="2400" dirty="0" err="1" smtClean="0"/>
              <a:t>chọn</a:t>
            </a:r>
            <a:r>
              <a:rPr lang="en-US" sz="2400" dirty="0" smtClean="0"/>
              <a:t> </a:t>
            </a:r>
            <a:r>
              <a:rPr lang="en-US" sz="2400" dirty="0" err="1" smtClean="0"/>
              <a:t>giữa</a:t>
            </a:r>
            <a:r>
              <a:rPr lang="en-US" sz="2400" dirty="0" smtClean="0"/>
              <a:t> email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” – </a:t>
            </a:r>
            <a:r>
              <a:rPr lang="en-US" sz="2400" dirty="0" err="1" smtClean="0"/>
              <a:t>Mục</a:t>
            </a:r>
            <a:r>
              <a:rPr lang="en-US" sz="2400" dirty="0" smtClean="0"/>
              <a:t> 74</a:t>
            </a:r>
          </a:p>
          <a:p>
            <a:pPr algn="r"/>
            <a:r>
              <a:rPr lang="en-US" sz="2400" dirty="0" smtClean="0"/>
              <a:t>“</a:t>
            </a:r>
            <a:r>
              <a:rPr lang="en-US" sz="2400" dirty="0" err="1" smtClean="0"/>
              <a:t>Giảm</a:t>
            </a:r>
            <a:r>
              <a:rPr lang="en-US" sz="2400" dirty="0" smtClean="0"/>
              <a:t> </a:t>
            </a:r>
            <a:r>
              <a:rPr lang="en-US" sz="2400" dirty="0" err="1" smtClean="0"/>
              <a:t>số</a:t>
            </a:r>
            <a:r>
              <a:rPr lang="en-US" sz="2400" dirty="0" smtClean="0"/>
              <a:t> </a:t>
            </a:r>
            <a:r>
              <a:rPr lang="en-US" sz="2400" dirty="0" err="1" smtClean="0"/>
              <a:t>lượng</a:t>
            </a:r>
            <a:r>
              <a:rPr lang="en-US" sz="2400" dirty="0" smtClean="0"/>
              <a:t> email </a:t>
            </a:r>
            <a:r>
              <a:rPr lang="en-US" sz="2400" dirty="0" err="1" smtClean="0"/>
              <a:t>nhận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” – </a:t>
            </a:r>
            <a:r>
              <a:rPr lang="en-US" sz="2400" dirty="0" err="1" smtClean="0"/>
              <a:t>Mục</a:t>
            </a:r>
            <a:r>
              <a:rPr lang="en-US" sz="2400" dirty="0" smtClean="0"/>
              <a:t> 75</a:t>
            </a:r>
          </a:p>
          <a:p>
            <a:pPr algn="r"/>
            <a:r>
              <a:rPr lang="en-US" sz="2400" dirty="0" smtClean="0"/>
              <a:t>“</a:t>
            </a:r>
            <a:r>
              <a:rPr lang="en-US" sz="2400" dirty="0" err="1" smtClean="0"/>
              <a:t>Tắt</a:t>
            </a:r>
            <a:r>
              <a:rPr lang="en-US" sz="2400" dirty="0" smtClean="0"/>
              <a:t> </a:t>
            </a:r>
            <a:r>
              <a:rPr lang="en-US" sz="2400" dirty="0" err="1" smtClean="0"/>
              <a:t>chuông</a:t>
            </a:r>
            <a:r>
              <a:rPr lang="en-US" sz="2400" dirty="0" smtClean="0"/>
              <a:t> </a:t>
            </a:r>
            <a:r>
              <a:rPr lang="en-US" sz="2400" dirty="0" err="1" smtClean="0"/>
              <a:t>báo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email” – </a:t>
            </a:r>
            <a:r>
              <a:rPr lang="en-US" sz="2400" dirty="0" err="1" smtClean="0"/>
              <a:t>Mục</a:t>
            </a:r>
            <a:r>
              <a:rPr lang="en-US" sz="2400" dirty="0" smtClean="0"/>
              <a:t> 76</a:t>
            </a:r>
            <a:endParaRPr lang="en-US" sz="2400" dirty="0"/>
          </a:p>
        </p:txBody>
      </p:sp>
      <p:pic>
        <p:nvPicPr>
          <p:cNvPr id="5124" name="Picture 4" descr="https://upload-os-bbs.hoyolab.com/upload/2022/05/13/172534910/bbd3f92b40f0b9c982e502f5513aec58_7243424449431992449.png?x-oss-process=image/resize,s_1000/quality,q_80/auto-orient,0/interlace,1/format,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509" y="4571999"/>
            <a:ext cx="2286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ounded Rectangular Callout 19"/>
          <p:cNvSpPr/>
          <p:nvPr/>
        </p:nvSpPr>
        <p:spPr>
          <a:xfrm>
            <a:off x="4087091" y="4738255"/>
            <a:ext cx="3486685" cy="1861236"/>
          </a:xfrm>
          <a:prstGeom prst="wedgeRoundRectCallout">
            <a:avLst>
              <a:gd name="adj1" fmla="val 109500"/>
              <a:gd name="adj2" fmla="val 15605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ysClr val="windowText" lastClr="000000"/>
                </a:solidFill>
              </a:rPr>
              <a:t>Nhưng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cũng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đặt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ra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mục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tiêu</a:t>
            </a:r>
            <a:r>
              <a:rPr lang="en-US" sz="2400" dirty="0">
                <a:solidFill>
                  <a:sysClr val="windowText" lastClr="000000"/>
                </a:solidFill>
              </a:rPr>
              <a:t> “</a:t>
            </a:r>
            <a:r>
              <a:rPr lang="en-US" sz="2400" dirty="0" err="1">
                <a:solidFill>
                  <a:sysClr val="windowText" lastClr="000000"/>
                </a:solidFill>
              </a:rPr>
              <a:t>Buộc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công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nghệ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phải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phục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vụ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>
                <a:solidFill>
                  <a:sysClr val="windowText" lastClr="000000"/>
                </a:solidFill>
              </a:rPr>
              <a:t>bạn</a:t>
            </a:r>
            <a:r>
              <a:rPr lang="en-US" sz="2400" dirty="0">
                <a:solidFill>
                  <a:sysClr val="windowText" lastClr="000000"/>
                </a:solidFill>
              </a:rPr>
              <a:t>” –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Mục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>
                <a:solidFill>
                  <a:sysClr val="windowText" lastClr="000000"/>
                </a:solidFill>
              </a:rPr>
              <a:t>32 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0" y="1654811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59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817927" cy="64633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>
                <a:solidFill>
                  <a:schemeClr val="bg1"/>
                </a:solidFill>
              </a:rPr>
              <a:t>Rút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ra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bài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học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và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dụng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phù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hợp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với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bản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thân</a:t>
            </a:r>
            <a:endParaRPr lang="en-US" sz="36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TRƯỜNG ĐẠI HỌC BÁCH KHOA HÀ NỘI - Sinh viê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5942" y="1773105"/>
            <a:ext cx="3619024" cy="28746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3909" y="5169578"/>
            <a:ext cx="5389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bài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chủ</a:t>
            </a:r>
            <a:r>
              <a:rPr lang="en-US" sz="2400" dirty="0" smtClean="0"/>
              <a:t> </a:t>
            </a:r>
            <a:r>
              <a:rPr lang="en-US" sz="2400" dirty="0" err="1" smtClean="0"/>
              <a:t>yếu</a:t>
            </a:r>
            <a:r>
              <a:rPr lang="en-US" sz="2400" dirty="0" smtClean="0"/>
              <a:t> </a:t>
            </a:r>
            <a:r>
              <a:rPr lang="en-US" sz="2400" dirty="0" err="1" smtClean="0"/>
              <a:t>nhắm</a:t>
            </a:r>
            <a:r>
              <a:rPr lang="en-US" sz="2400" dirty="0" smtClean="0"/>
              <a:t> </a:t>
            </a:r>
            <a:r>
              <a:rPr lang="en-US" sz="2400" dirty="0" err="1" smtClean="0"/>
              <a:t>tới</a:t>
            </a:r>
            <a:r>
              <a:rPr lang="en-US" sz="2400" dirty="0" smtClean="0"/>
              <a:t> </a:t>
            </a:r>
            <a:r>
              <a:rPr lang="en-US" sz="2400" dirty="0" err="1" smtClean="0"/>
              <a:t>bộ</a:t>
            </a:r>
            <a:r>
              <a:rPr lang="en-US" sz="2400" dirty="0" smtClean="0"/>
              <a:t> </a:t>
            </a:r>
            <a:r>
              <a:rPr lang="en-US" sz="2400" dirty="0" err="1" smtClean="0"/>
              <a:t>phận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đời</a:t>
            </a:r>
            <a:r>
              <a:rPr lang="en-US" sz="2400" dirty="0" smtClean="0"/>
              <a:t> </a:t>
            </a:r>
            <a:r>
              <a:rPr lang="en-US" sz="2400" dirty="0" err="1" smtClean="0"/>
              <a:t>bươn</a:t>
            </a:r>
            <a:r>
              <a:rPr lang="en-US" sz="2400" dirty="0" smtClean="0"/>
              <a:t> </a:t>
            </a:r>
            <a:r>
              <a:rPr lang="en-US" sz="2400" dirty="0" err="1" smtClean="0"/>
              <a:t>trải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xã</a:t>
            </a:r>
            <a:r>
              <a:rPr lang="en-US" sz="2400" dirty="0" smtClean="0"/>
              <a:t> </a:t>
            </a:r>
            <a:r>
              <a:rPr lang="en-US" sz="2400" dirty="0" err="1" smtClean="0"/>
              <a:t>hội</a:t>
            </a:r>
            <a:r>
              <a:rPr lang="en-US" sz="2400" dirty="0" smtClean="0"/>
              <a:t>, </a:t>
            </a:r>
            <a:r>
              <a:rPr lang="en-US" sz="2400" dirty="0" err="1" smtClean="0"/>
              <a:t>thị</a:t>
            </a:r>
            <a:r>
              <a:rPr lang="en-US" sz="2400" dirty="0" smtClean="0"/>
              <a:t> </a:t>
            </a:r>
            <a:r>
              <a:rPr lang="en-US" sz="2400" dirty="0" err="1" smtClean="0"/>
              <a:t>trường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pic>
        <p:nvPicPr>
          <p:cNvPr id="3076" name="Picture 4" descr="Làm công ăn lương thì khi nào mới giàu? - YouTub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188" r="47981" b="6357"/>
          <a:stretch/>
        </p:blipFill>
        <p:spPr bwMode="auto">
          <a:xfrm>
            <a:off x="1138011" y="1545906"/>
            <a:ext cx="3321214" cy="33290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192982" y="4984913"/>
            <a:ext cx="56249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Tuy</a:t>
            </a:r>
            <a:r>
              <a:rPr lang="en-US" sz="2400" dirty="0" smtClean="0"/>
              <a:t> </a:t>
            </a:r>
            <a:r>
              <a:rPr lang="en-US" sz="2400" dirty="0" err="1" smtClean="0"/>
              <a:t>nhiên</a:t>
            </a:r>
            <a:r>
              <a:rPr lang="en-US" sz="2400" dirty="0" smtClean="0"/>
              <a:t>, </a:t>
            </a:r>
            <a:r>
              <a:rPr lang="en-US" sz="2400" dirty="0" err="1" smtClean="0"/>
              <a:t>sau</a:t>
            </a:r>
            <a:r>
              <a:rPr lang="en-US" sz="2400" dirty="0" smtClean="0"/>
              <a:t>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chắt</a:t>
            </a:r>
            <a:r>
              <a:rPr lang="en-US" sz="2400" dirty="0" smtClean="0"/>
              <a:t> </a:t>
            </a:r>
            <a:r>
              <a:rPr lang="en-US" sz="2400" dirty="0" err="1" smtClean="0"/>
              <a:t>lọc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điểm</a:t>
            </a:r>
            <a:r>
              <a:rPr lang="en-US" sz="2400" dirty="0" smtClean="0"/>
              <a:t> </a:t>
            </a:r>
            <a:r>
              <a:rPr lang="en-US" sz="2400" dirty="0" err="1" smtClean="0"/>
              <a:t>thích</a:t>
            </a:r>
            <a:r>
              <a:rPr lang="en-US" sz="2400" dirty="0" smtClean="0"/>
              <a:t> </a:t>
            </a:r>
            <a:r>
              <a:rPr lang="en-US" sz="2400" dirty="0" err="1" smtClean="0"/>
              <a:t>hợp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bộ</a:t>
            </a:r>
            <a:r>
              <a:rPr lang="en-US" sz="2400" dirty="0" smtClean="0"/>
              <a:t> </a:t>
            </a:r>
            <a:r>
              <a:rPr lang="en-US" sz="2400" dirty="0" err="1" smtClean="0"/>
              <a:t>phận</a:t>
            </a:r>
            <a:r>
              <a:rPr lang="en-US" sz="2400" dirty="0" smtClean="0"/>
              <a:t> </a:t>
            </a:r>
            <a:r>
              <a:rPr lang="en-US" sz="2400" dirty="0" err="1" smtClean="0"/>
              <a:t>sinh</a:t>
            </a:r>
            <a:r>
              <a:rPr lang="en-US" sz="2400" dirty="0" smtClean="0"/>
              <a:t> </a:t>
            </a:r>
            <a:r>
              <a:rPr lang="en-US" sz="2400" dirty="0" err="1" smtClean="0"/>
              <a:t>viên</a:t>
            </a:r>
            <a:r>
              <a:rPr lang="en-US" sz="2400" dirty="0" smtClean="0"/>
              <a:t> </a:t>
            </a:r>
            <a:r>
              <a:rPr lang="en-US" sz="2400" dirty="0" err="1" smtClean="0"/>
              <a:t>còn</a:t>
            </a:r>
            <a:r>
              <a:rPr lang="en-US" sz="2400" dirty="0" smtClean="0"/>
              <a:t> </a:t>
            </a:r>
            <a:r>
              <a:rPr lang="en-US" sz="2400" dirty="0" err="1" smtClean="0"/>
              <a:t>ngồi</a:t>
            </a:r>
            <a:r>
              <a:rPr lang="en-US" sz="2400" dirty="0" smtClean="0"/>
              <a:t> </a:t>
            </a:r>
            <a:r>
              <a:rPr lang="en-US" sz="2400" dirty="0" err="1" smtClean="0"/>
              <a:t>trên</a:t>
            </a:r>
            <a:r>
              <a:rPr lang="en-US" sz="2400" dirty="0" smtClean="0"/>
              <a:t> </a:t>
            </a:r>
            <a:r>
              <a:rPr lang="en-US" sz="2400" dirty="0" err="1" smtClean="0"/>
              <a:t>giảng</a:t>
            </a:r>
            <a:r>
              <a:rPr lang="en-US" sz="2400" dirty="0" smtClean="0"/>
              <a:t> </a:t>
            </a:r>
            <a:r>
              <a:rPr lang="en-US" sz="2400" dirty="0" err="1" smtClean="0"/>
              <a:t>đường</a:t>
            </a:r>
            <a:r>
              <a:rPr lang="en-US" sz="2400" dirty="0" smtClean="0"/>
              <a:t>, </a:t>
            </a:r>
            <a:r>
              <a:rPr lang="en-US" sz="2400" dirty="0" err="1" smtClean="0"/>
              <a:t>tôi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tóm</a:t>
            </a:r>
            <a:r>
              <a:rPr lang="en-US" sz="2400" dirty="0" smtClean="0"/>
              <a:t> </a:t>
            </a:r>
            <a:r>
              <a:rPr lang="en-US" sz="2400" dirty="0" err="1" smtClean="0"/>
              <a:t>lược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số</a:t>
            </a:r>
            <a:r>
              <a:rPr lang="en-US" sz="2400" dirty="0" smtClean="0"/>
              <a:t> </a:t>
            </a:r>
            <a:r>
              <a:rPr lang="en-US" sz="2400" dirty="0" err="1" smtClean="0"/>
              <a:t>bài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 </a:t>
            </a:r>
            <a:r>
              <a:rPr lang="en-US" sz="2400" dirty="0" err="1" smtClean="0"/>
              <a:t>vận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sau</a:t>
            </a:r>
            <a:r>
              <a:rPr lang="en-US" sz="2400" dirty="0" smtClean="0"/>
              <a:t>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756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ular Callout 5"/>
          <p:cNvSpPr/>
          <p:nvPr/>
        </p:nvSpPr>
        <p:spPr>
          <a:xfrm>
            <a:off x="-153201" y="646331"/>
            <a:ext cx="4595437" cy="4767969"/>
          </a:xfrm>
          <a:prstGeom prst="wedgeRoundRectCallout">
            <a:avLst>
              <a:gd name="adj1" fmla="val 68406"/>
              <a:gd name="adj2" fmla="val 3373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</a:rPr>
              <a:t>(1) </a:t>
            </a:r>
            <a:r>
              <a:rPr lang="en-US" sz="2400" dirty="0" err="1" smtClean="0">
                <a:solidFill>
                  <a:schemeClr val="tx1"/>
                </a:solidFill>
              </a:rPr>
              <a:t>Ứng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dụng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các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mẹo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cơ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bản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trong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sắp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xếp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đồ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đạc</a:t>
            </a:r>
            <a:r>
              <a:rPr lang="en-US" sz="2400" dirty="0" smtClean="0">
                <a:solidFill>
                  <a:schemeClr val="tx1"/>
                </a:solidFill>
              </a:rPr>
              <a:t> ở </a:t>
            </a:r>
            <a:r>
              <a:rPr lang="en-US" sz="2400" dirty="0" err="1" smtClean="0">
                <a:solidFill>
                  <a:schemeClr val="tx1"/>
                </a:solidFill>
              </a:rPr>
              <a:t>nhà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trọ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tài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liệu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học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tập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sao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cho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khoa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học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và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tránh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để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tình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trạng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bừa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bộn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mà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làm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phí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phạm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thời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gian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quý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báu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của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bản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thân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(</a:t>
            </a:r>
            <a:r>
              <a:rPr lang="en-US" sz="2400" dirty="0" err="1">
                <a:solidFill>
                  <a:schemeClr val="tx1"/>
                </a:solidFill>
              </a:rPr>
              <a:t>Thông</a:t>
            </a:r>
            <a:r>
              <a:rPr lang="en-US" sz="2400" dirty="0">
                <a:solidFill>
                  <a:schemeClr val="tx1"/>
                </a:solidFill>
              </a:rPr>
              <a:t> qua </a:t>
            </a:r>
            <a:r>
              <a:rPr lang="en-US" sz="2400" dirty="0" err="1">
                <a:solidFill>
                  <a:schemeClr val="tx1"/>
                </a:solidFill>
              </a:rPr>
              <a:t>các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mục</a:t>
            </a:r>
            <a:r>
              <a:rPr lang="en-US" sz="2400" dirty="0">
                <a:solidFill>
                  <a:schemeClr val="tx1"/>
                </a:solidFill>
              </a:rPr>
              <a:t> 9 – “</a:t>
            </a:r>
            <a:r>
              <a:rPr lang="en-US" sz="2400" dirty="0" err="1">
                <a:solidFill>
                  <a:schemeClr val="tx1"/>
                </a:solidFill>
              </a:rPr>
              <a:t>Làm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đâu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gọn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đó</a:t>
            </a:r>
            <a:r>
              <a:rPr lang="en-US" sz="2400" dirty="0">
                <a:solidFill>
                  <a:schemeClr val="tx1"/>
                </a:solidFill>
              </a:rPr>
              <a:t>” </a:t>
            </a:r>
            <a:r>
              <a:rPr lang="en-US" sz="2400" dirty="0" err="1">
                <a:solidFill>
                  <a:schemeClr val="tx1"/>
                </a:solidFill>
              </a:rPr>
              <a:t>và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mục</a:t>
            </a:r>
            <a:r>
              <a:rPr lang="en-US" sz="2400" dirty="0">
                <a:solidFill>
                  <a:schemeClr val="tx1"/>
                </a:solidFill>
              </a:rPr>
              <a:t> 68 – “</a:t>
            </a:r>
            <a:r>
              <a:rPr lang="en-US" sz="2400" dirty="0" err="1">
                <a:solidFill>
                  <a:schemeClr val="tx1"/>
                </a:solidFill>
              </a:rPr>
              <a:t>Sắp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xếp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cùng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nhau</a:t>
            </a:r>
            <a:r>
              <a:rPr lang="en-US" sz="2400" dirty="0" smtClean="0">
                <a:solidFill>
                  <a:schemeClr val="tx1"/>
                </a:solidFill>
              </a:rPr>
              <a:t>”)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817927" cy="64633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>
                <a:solidFill>
                  <a:schemeClr val="bg1"/>
                </a:solidFill>
              </a:rPr>
              <a:t>Rút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ra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bài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học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và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dụng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phù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hợp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với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bản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thân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803255" y="1048871"/>
            <a:ext cx="7236345" cy="5062989"/>
            <a:chOff x="615084" y="1542328"/>
            <a:chExt cx="7255741" cy="3367915"/>
          </a:xfrm>
        </p:grpSpPr>
        <p:pic>
          <p:nvPicPr>
            <p:cNvPr id="7170" name="Picture 2" descr="Học người Nhật 9 phương pháp sắp xếp đồ đạc giúp nhà nhỏ hẹp đến mấy cũng  vô cùng ngăn nắp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9575" y="1542328"/>
              <a:ext cx="6191250" cy="2762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ight Arrow 3"/>
            <p:cNvSpPr/>
            <p:nvPr/>
          </p:nvSpPr>
          <p:spPr>
            <a:xfrm>
              <a:off x="4585855" y="2784764"/>
              <a:ext cx="457200" cy="346363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72" name="Picture 4" descr="https://upload-os-bbs.hoyolab.com/upload/2022/05/13/172534910/48c8744ea779b849b6ed2ab989567ced_7047518547804125480.png?x-oss-process=image/resize,s_1000/quality,q_80/auto-orient,0/interlace,1/format,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084" y="3131127"/>
              <a:ext cx="2286000" cy="1779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249382" y="6012873"/>
            <a:ext cx="11568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👉 </a:t>
            </a:r>
            <a:r>
              <a:rPr lang="en-US" sz="2400" dirty="0" err="1" smtClean="0"/>
              <a:t>Đồng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kết</a:t>
            </a:r>
            <a:r>
              <a:rPr lang="en-US" sz="2400" dirty="0" smtClean="0"/>
              <a:t> </a:t>
            </a:r>
            <a:r>
              <a:rPr lang="en-US" sz="2400" dirty="0" err="1" smtClean="0"/>
              <a:t>hợp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19 – “</a:t>
            </a:r>
            <a:r>
              <a:rPr lang="en-US" sz="2400" dirty="0" err="1" smtClean="0"/>
              <a:t>Soạn</a:t>
            </a:r>
            <a:r>
              <a:rPr lang="en-US" sz="2400" dirty="0" smtClean="0"/>
              <a:t> </a:t>
            </a:r>
            <a:r>
              <a:rPr lang="en-US" sz="2400" dirty="0" err="1" smtClean="0"/>
              <a:t>danh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đóng</a:t>
            </a:r>
            <a:r>
              <a:rPr lang="en-US" sz="2400" dirty="0" smtClean="0"/>
              <a:t> </a:t>
            </a:r>
            <a:r>
              <a:rPr lang="en-US" sz="2400" dirty="0" err="1" smtClean="0"/>
              <a:t>gói</a:t>
            </a:r>
            <a:r>
              <a:rPr lang="en-US" sz="2400" dirty="0" smtClean="0"/>
              <a:t> </a:t>
            </a:r>
            <a:r>
              <a:rPr lang="en-US" sz="2400" dirty="0" err="1" smtClean="0"/>
              <a:t>đồ</a:t>
            </a:r>
            <a:r>
              <a:rPr lang="en-US" sz="2400" dirty="0" smtClean="0"/>
              <a:t> </a:t>
            </a:r>
            <a:r>
              <a:rPr lang="en-US" sz="2400" dirty="0" err="1" smtClean="0"/>
              <a:t>đạc</a:t>
            </a:r>
            <a:r>
              <a:rPr lang="en-US" sz="2400" dirty="0" smtClean="0"/>
              <a:t>”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giúp</a:t>
            </a:r>
            <a:r>
              <a:rPr lang="en-US" sz="2400" dirty="0" smtClean="0"/>
              <a:t> </a:t>
            </a:r>
            <a:r>
              <a:rPr lang="en-US" sz="2400" dirty="0" err="1" smtClean="0"/>
              <a:t>tiết</a:t>
            </a:r>
            <a:r>
              <a:rPr lang="en-US" sz="2400" dirty="0" smtClean="0"/>
              <a:t> </a:t>
            </a:r>
            <a:r>
              <a:rPr lang="en-US" sz="2400" dirty="0" err="1" smtClean="0"/>
              <a:t>kiệm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hơn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mỗi</a:t>
            </a:r>
            <a:r>
              <a:rPr lang="en-US" sz="2400" dirty="0" smtClean="0"/>
              <a:t> </a:t>
            </a:r>
            <a:r>
              <a:rPr lang="en-US" sz="2400" dirty="0" err="1" smtClean="0"/>
              <a:t>lần</a:t>
            </a:r>
            <a:r>
              <a:rPr lang="en-US" sz="2400" dirty="0" smtClean="0"/>
              <a:t> </a:t>
            </a:r>
            <a:r>
              <a:rPr lang="en-US" sz="2400" dirty="0" err="1" smtClean="0"/>
              <a:t>dọn</a:t>
            </a:r>
            <a:r>
              <a:rPr lang="en-US" sz="2400" dirty="0" smtClean="0"/>
              <a:t> </a:t>
            </a:r>
            <a:r>
              <a:rPr lang="en-US" sz="2400" dirty="0" err="1" smtClean="0"/>
              <a:t>dẹp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4967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817927" cy="64633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>
                <a:solidFill>
                  <a:schemeClr val="bg1"/>
                </a:solidFill>
              </a:rPr>
              <a:t>Rút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ra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bài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học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và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dụng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phù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hợp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với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bản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thân</a:t>
            </a:r>
            <a:endParaRPr lang="en-US" sz="3600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97" y="1288473"/>
            <a:ext cx="2790825" cy="31813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3560617" y="1081212"/>
            <a:ext cx="84512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(2)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mỗi</a:t>
            </a:r>
            <a:r>
              <a:rPr lang="en-US" sz="2400" dirty="0" smtClean="0"/>
              <a:t> </a:t>
            </a:r>
            <a:r>
              <a:rPr lang="en-US" sz="2400" dirty="0" err="1" smtClean="0"/>
              <a:t>kỳ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, </a:t>
            </a:r>
            <a:r>
              <a:rPr lang="en-US" sz="2400" dirty="0" err="1" smtClean="0"/>
              <a:t>Sinh</a:t>
            </a:r>
            <a:r>
              <a:rPr lang="en-US" sz="2400" dirty="0" smtClean="0"/>
              <a:t> </a:t>
            </a:r>
            <a:r>
              <a:rPr lang="en-US" sz="2400" dirty="0" err="1" smtClean="0"/>
              <a:t>viên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/>
              <a:t>x</a:t>
            </a:r>
            <a:r>
              <a:rPr lang="en-US" sz="2400" dirty="0" err="1" smtClean="0"/>
              <a:t>ây</a:t>
            </a:r>
            <a:r>
              <a:rPr lang="en-US" sz="2400" dirty="0" smtClean="0"/>
              <a:t> </a:t>
            </a:r>
            <a:r>
              <a:rPr lang="en-US" sz="2400" dirty="0" err="1" smtClean="0"/>
              <a:t>dựng</a:t>
            </a:r>
            <a:r>
              <a:rPr lang="en-US" sz="2400" dirty="0" smtClean="0"/>
              <a:t> </a:t>
            </a:r>
            <a:r>
              <a:rPr lang="en-US" sz="2400" dirty="0" err="1" smtClean="0"/>
              <a:t>hệ</a:t>
            </a:r>
            <a:r>
              <a:rPr lang="en-US" sz="2400" dirty="0" smtClean="0"/>
              <a:t> </a:t>
            </a:r>
            <a:r>
              <a:rPr lang="en-US" sz="2400" dirty="0" err="1" smtClean="0"/>
              <a:t>thống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,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biểu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 </a:t>
            </a:r>
            <a:r>
              <a:rPr lang="en-US" sz="2400" dirty="0" err="1" smtClean="0"/>
              <a:t>tập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sinh</a:t>
            </a:r>
            <a:r>
              <a:rPr lang="en-US" sz="2400" dirty="0" smtClean="0"/>
              <a:t> </a:t>
            </a:r>
            <a:r>
              <a:rPr lang="en-US" sz="2400" dirty="0" err="1" smtClean="0"/>
              <a:t>hoạt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cách</a:t>
            </a:r>
            <a:r>
              <a:rPr lang="en-US" sz="2400" dirty="0" smtClean="0"/>
              <a:t> </a:t>
            </a:r>
            <a:r>
              <a:rPr lang="en-US" sz="2400" dirty="0" err="1" smtClean="0"/>
              <a:t>khoa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,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qua </a:t>
            </a:r>
            <a:r>
              <a:rPr lang="en-US" sz="2400" dirty="0" err="1" smtClean="0"/>
              <a:t>sổ</a:t>
            </a:r>
            <a:r>
              <a:rPr lang="en-US" sz="2400" dirty="0" smtClean="0"/>
              <a:t>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chép</a:t>
            </a:r>
            <a:r>
              <a:rPr lang="en-US" sz="2400" dirty="0" smtClean="0"/>
              <a:t>,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nhớ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1 </a:t>
            </a:r>
            <a:r>
              <a:rPr lang="en-US" sz="2400" dirty="0" err="1" smtClean="0"/>
              <a:t>tờ</a:t>
            </a:r>
            <a:r>
              <a:rPr lang="en-US" sz="2400" dirty="0" smtClean="0"/>
              <a:t> A4 </a:t>
            </a:r>
            <a:r>
              <a:rPr lang="en-US" sz="2400" dirty="0" err="1" smtClean="0"/>
              <a:t>hoặc</a:t>
            </a:r>
            <a:r>
              <a:rPr lang="en-US" sz="2400" dirty="0" smtClean="0"/>
              <a:t> A3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chép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biểu</a:t>
            </a:r>
            <a:r>
              <a:rPr lang="en-US" sz="2400" dirty="0" smtClean="0"/>
              <a:t> </a:t>
            </a:r>
            <a:r>
              <a:rPr lang="en-US" sz="2400" dirty="0" err="1" smtClean="0"/>
              <a:t>chung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cả</a:t>
            </a:r>
            <a:r>
              <a:rPr lang="en-US" sz="2400" dirty="0" smtClean="0"/>
              <a:t> </a:t>
            </a:r>
            <a:r>
              <a:rPr lang="en-US" sz="2400" dirty="0" err="1" smtClean="0"/>
              <a:t>kì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Sổ</a:t>
            </a:r>
            <a:r>
              <a:rPr lang="en-US" sz="2400" dirty="0" smtClean="0"/>
              <a:t>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chép</a:t>
            </a:r>
            <a:r>
              <a:rPr lang="en-US" sz="2400" dirty="0" smtClean="0"/>
              <a:t> </a:t>
            </a:r>
            <a:r>
              <a:rPr lang="en-US" sz="2400" dirty="0" err="1" smtClean="0"/>
              <a:t>phục</a:t>
            </a:r>
            <a:r>
              <a:rPr lang="en-US" sz="2400" dirty="0" smtClean="0"/>
              <a:t> </a:t>
            </a:r>
            <a:r>
              <a:rPr lang="en-US" sz="2400" dirty="0" err="1" smtClean="0"/>
              <a:t>vụ</a:t>
            </a:r>
            <a:r>
              <a:rPr lang="en-US" sz="2400" dirty="0" smtClean="0"/>
              <a:t> </a:t>
            </a:r>
            <a:r>
              <a:rPr lang="en-US" sz="2400" dirty="0" err="1" smtClean="0"/>
              <a:t>lập</a:t>
            </a:r>
            <a:r>
              <a:rPr lang="en-US" sz="2400" dirty="0" smtClean="0"/>
              <a:t>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1 </a:t>
            </a:r>
            <a:r>
              <a:rPr lang="en-US" sz="2400" dirty="0" err="1" smtClean="0"/>
              <a:t>kỳ</a:t>
            </a:r>
            <a:r>
              <a:rPr lang="en-US" sz="2400" dirty="0" smtClean="0"/>
              <a:t>, </a:t>
            </a:r>
            <a:r>
              <a:rPr lang="en-US" sz="2400" dirty="0" err="1" smtClean="0"/>
              <a:t>kế</a:t>
            </a:r>
            <a:r>
              <a:rPr lang="en-US" sz="2400" dirty="0" smtClean="0"/>
              <a:t> </a:t>
            </a:r>
            <a:r>
              <a:rPr lang="en-US" sz="2400" dirty="0" err="1" smtClean="0"/>
              <a:t>hoạch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khoá</a:t>
            </a:r>
            <a:r>
              <a:rPr lang="en-US" sz="2400" dirty="0" smtClean="0"/>
              <a:t>,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chú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từng</a:t>
            </a:r>
            <a:r>
              <a:rPr lang="en-US" sz="2400" dirty="0" smtClean="0"/>
              <a:t> </a:t>
            </a:r>
            <a:r>
              <a:rPr lang="en-US" sz="2400" dirty="0" err="1" smtClean="0"/>
              <a:t>môn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,…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tờ</a:t>
            </a:r>
            <a:r>
              <a:rPr lang="en-US" sz="2400" dirty="0" smtClean="0"/>
              <a:t> </a:t>
            </a:r>
            <a:r>
              <a:rPr lang="en-US" sz="2400" dirty="0" err="1" smtClean="0"/>
              <a:t>giấy</a:t>
            </a:r>
            <a:r>
              <a:rPr lang="en-US" sz="2400" dirty="0" smtClean="0"/>
              <a:t> </a:t>
            </a:r>
            <a:r>
              <a:rPr lang="en-US" sz="2400" dirty="0" err="1" smtClean="0"/>
              <a:t>nhớ</a:t>
            </a:r>
            <a:r>
              <a:rPr lang="en-US" sz="2400" dirty="0" smtClean="0"/>
              <a:t> </a:t>
            </a:r>
            <a:r>
              <a:rPr lang="en-US" sz="2400" dirty="0" err="1" smtClean="0"/>
              <a:t>giúp</a:t>
            </a:r>
            <a:r>
              <a:rPr lang="en-US" sz="2400" dirty="0" smtClean="0"/>
              <a:t> ta </a:t>
            </a:r>
            <a:r>
              <a:rPr lang="en-US" sz="2400" dirty="0" err="1" smtClean="0"/>
              <a:t>ghi</a:t>
            </a:r>
            <a:r>
              <a:rPr lang="en-US" sz="2400" dirty="0" smtClean="0"/>
              <a:t> </a:t>
            </a:r>
            <a:r>
              <a:rPr lang="en-US" sz="2400" dirty="0" err="1" smtClean="0"/>
              <a:t>chú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tình</a:t>
            </a:r>
            <a:r>
              <a:rPr lang="en-US" sz="2400" dirty="0" smtClean="0"/>
              <a:t> </a:t>
            </a:r>
            <a:r>
              <a:rPr lang="en-US" sz="2400" dirty="0" err="1" smtClean="0"/>
              <a:t>huống</a:t>
            </a:r>
            <a:r>
              <a:rPr lang="en-US" sz="2400" dirty="0" smtClean="0"/>
              <a:t> </a:t>
            </a:r>
            <a:r>
              <a:rPr lang="en-US" sz="2400" dirty="0" err="1" smtClean="0"/>
              <a:t>đột</a:t>
            </a:r>
            <a:r>
              <a:rPr lang="en-US" sz="2400" dirty="0" smtClean="0"/>
              <a:t> </a:t>
            </a:r>
            <a:r>
              <a:rPr lang="en-US" sz="2400" dirty="0" err="1" smtClean="0"/>
              <a:t>xuất</a:t>
            </a:r>
            <a:r>
              <a:rPr lang="en-US" sz="2400" dirty="0" smtClean="0"/>
              <a:t> (</a:t>
            </a:r>
            <a:r>
              <a:rPr lang="en-US" sz="2400" dirty="0" err="1" smtClean="0"/>
              <a:t>lịch</a:t>
            </a:r>
            <a:r>
              <a:rPr lang="en-US" sz="2400" dirty="0" smtClean="0"/>
              <a:t> </a:t>
            </a:r>
            <a:r>
              <a:rPr lang="en-US" sz="2400" dirty="0" err="1" smtClean="0"/>
              <a:t>hẹn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 </a:t>
            </a:r>
            <a:r>
              <a:rPr lang="en-US" sz="2400" dirty="0" err="1" smtClean="0"/>
              <a:t>nhóm</a:t>
            </a:r>
            <a:r>
              <a:rPr lang="en-US" sz="2400" dirty="0" smtClean="0"/>
              <a:t>, </a:t>
            </a:r>
            <a:r>
              <a:rPr lang="en-US" sz="2400" dirty="0" err="1" smtClean="0"/>
              <a:t>lịch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 </a:t>
            </a:r>
            <a:r>
              <a:rPr lang="en-US" sz="2400" dirty="0" err="1" smtClean="0"/>
              <a:t>bù</a:t>
            </a:r>
            <a:r>
              <a:rPr lang="en-US" sz="2400" dirty="0" smtClean="0"/>
              <a:t>,…) 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22564" y="4880264"/>
            <a:ext cx="2286000" cy="2286000"/>
          </a:xfrm>
          <a:prstGeom prst="rect">
            <a:avLst/>
          </a:prstGeom>
        </p:spPr>
      </p:pic>
      <p:sp>
        <p:nvSpPr>
          <p:cNvPr id="12" name="Rounded Rectangular Callout 11"/>
          <p:cNvSpPr/>
          <p:nvPr/>
        </p:nvSpPr>
        <p:spPr>
          <a:xfrm>
            <a:off x="2369127" y="4880264"/>
            <a:ext cx="10016837" cy="1972541"/>
          </a:xfrm>
          <a:prstGeom prst="wedgeRoundRectCallout">
            <a:avLst>
              <a:gd name="adj1" fmla="val -56463"/>
              <a:gd name="adj2" fmla="val 2799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ysClr val="windowText" lastClr="000000"/>
                </a:solidFill>
              </a:rPr>
              <a:t>Bản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thân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tờ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giấy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nhớ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cũng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hỗ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trợ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đắc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lực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giúp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chúng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ta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ghi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nhớ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thứ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trong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sinh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hoạt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hàng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ngày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như</a:t>
            </a:r>
            <a:r>
              <a:rPr lang="en-US" sz="2400" dirty="0" smtClean="0">
                <a:solidFill>
                  <a:sysClr val="windowText" lastClr="000000"/>
                </a:solidFill>
              </a:rPr>
              <a:t>: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👉 </a:t>
            </a:r>
            <a:r>
              <a:rPr lang="en-US" sz="2400" dirty="0" err="1" smtClean="0">
                <a:solidFill>
                  <a:schemeClr val="tx1"/>
                </a:solidFill>
              </a:rPr>
              <a:t>Lên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danh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sách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đi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chợ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hàng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ngày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hàng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tuần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👉 </a:t>
            </a:r>
            <a:r>
              <a:rPr lang="en-US" sz="2400" dirty="0" err="1" smtClean="0">
                <a:solidFill>
                  <a:schemeClr val="tx1"/>
                </a:solidFill>
              </a:rPr>
              <a:t>Các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mẹo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vặt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trích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ra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từ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cuốn</a:t>
            </a:r>
            <a:r>
              <a:rPr lang="en-US" sz="2400" dirty="0">
                <a:solidFill>
                  <a:schemeClr val="tx1"/>
                </a:solidFill>
              </a:rPr>
              <a:t> “1001 </a:t>
            </a:r>
            <a:r>
              <a:rPr lang="en-US" sz="2400" dirty="0" err="1">
                <a:solidFill>
                  <a:schemeClr val="tx1"/>
                </a:solidFill>
              </a:rPr>
              <a:t>mẹo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vặt</a:t>
            </a:r>
            <a:r>
              <a:rPr lang="en-US" sz="2400" dirty="0">
                <a:solidFill>
                  <a:schemeClr val="tx1"/>
                </a:solidFill>
              </a:rPr>
              <a:t> hay </a:t>
            </a:r>
            <a:r>
              <a:rPr lang="en-US" sz="2400" dirty="0" err="1">
                <a:solidFill>
                  <a:schemeClr val="tx1"/>
                </a:solidFill>
              </a:rPr>
              <a:t>trong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cuộc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sống</a:t>
            </a:r>
            <a:r>
              <a:rPr lang="en-US" sz="2400" dirty="0">
                <a:solidFill>
                  <a:schemeClr val="tx1"/>
                </a:solidFill>
              </a:rPr>
              <a:t>”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9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817927" cy="64633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>
                <a:solidFill>
                  <a:schemeClr val="bg1"/>
                </a:solidFill>
              </a:rPr>
              <a:t>Rút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ra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bài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học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và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dụng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phù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hợp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với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bản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thân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AutoShape 2" descr="Detox mạng xã hội: Tại sao rất cần thiết và cách làm như thế nào? -  BlogAnCho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6865" r="7994"/>
          <a:stretch/>
        </p:blipFill>
        <p:spPr>
          <a:xfrm>
            <a:off x="155575" y="1048871"/>
            <a:ext cx="3723698" cy="5594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170218" y="1048871"/>
            <a:ext cx="7855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(3) </a:t>
            </a:r>
            <a:r>
              <a:rPr lang="en-US" sz="2400" dirty="0" err="1" smtClean="0"/>
              <a:t>Tận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ứng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nghệ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bắt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</a:t>
            </a:r>
            <a:r>
              <a:rPr lang="en-US" sz="2400" dirty="0" err="1" smtClean="0"/>
              <a:t>phục</a:t>
            </a:r>
            <a:r>
              <a:rPr lang="en-US" sz="2400" dirty="0" smtClean="0"/>
              <a:t> </a:t>
            </a:r>
            <a:r>
              <a:rPr lang="en-US" sz="2400" dirty="0" err="1" smtClean="0"/>
              <a:t>vụ</a:t>
            </a:r>
            <a:r>
              <a:rPr lang="en-US" sz="2400" dirty="0" smtClean="0"/>
              <a:t> ta </a:t>
            </a:r>
            <a:r>
              <a:rPr lang="en-US" sz="2400" dirty="0" err="1" smtClean="0"/>
              <a:t>chứ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phải</a:t>
            </a:r>
            <a:r>
              <a:rPr lang="en-US" sz="2400" dirty="0" smtClean="0"/>
              <a:t> ta </a:t>
            </a:r>
            <a:r>
              <a:rPr lang="en-US" sz="2400" dirty="0" err="1" smtClean="0"/>
              <a:t>bị</a:t>
            </a:r>
            <a:r>
              <a:rPr lang="en-US" sz="2400" dirty="0" smtClean="0"/>
              <a:t> </a:t>
            </a:r>
            <a:r>
              <a:rPr lang="en-US" sz="2400" dirty="0" err="1" smtClean="0"/>
              <a:t>lệ</a:t>
            </a:r>
            <a:r>
              <a:rPr lang="en-US" sz="2400" dirty="0" smtClean="0"/>
              <a:t> </a:t>
            </a:r>
            <a:r>
              <a:rPr lang="en-US" sz="2400" dirty="0" err="1" smtClean="0"/>
              <a:t>thuộc</a:t>
            </a:r>
            <a:r>
              <a:rPr lang="en-US" sz="2400" dirty="0" smtClean="0"/>
              <a:t>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22619" y="1987820"/>
            <a:ext cx="77031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viết</a:t>
            </a:r>
            <a:r>
              <a:rPr lang="en-US" sz="2400" dirty="0" smtClean="0"/>
              <a:t>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năm</a:t>
            </a:r>
            <a:r>
              <a:rPr lang="en-US" sz="2400" dirty="0" smtClean="0"/>
              <a:t> 2009, </a:t>
            </a:r>
            <a:r>
              <a:rPr lang="en-US" sz="2400" dirty="0" err="1" smtClean="0"/>
              <a:t>cũng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điểm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chiếc</a:t>
            </a:r>
            <a:r>
              <a:rPr lang="en-US" sz="2400" dirty="0" smtClean="0"/>
              <a:t>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minh </a:t>
            </a:r>
            <a:r>
              <a:rPr lang="en-US" sz="2400" dirty="0" err="1" smtClean="0"/>
              <a:t>dần</a:t>
            </a:r>
            <a:r>
              <a:rPr lang="en-US" sz="2400" dirty="0" smtClean="0"/>
              <a:t> </a:t>
            </a:r>
            <a:r>
              <a:rPr lang="en-US" sz="2400" dirty="0" err="1" smtClean="0"/>
              <a:t>chiếm</a:t>
            </a:r>
            <a:r>
              <a:rPr lang="en-US" sz="2400" dirty="0" smtClean="0"/>
              <a:t> </a:t>
            </a:r>
            <a:r>
              <a:rPr lang="en-US" sz="2400" dirty="0" err="1" smtClean="0"/>
              <a:t>lĩnh</a:t>
            </a:r>
            <a:r>
              <a:rPr lang="en-US" sz="2400" dirty="0" smtClean="0"/>
              <a:t> </a:t>
            </a:r>
            <a:r>
              <a:rPr lang="en-US" sz="2400" dirty="0" err="1" smtClean="0"/>
              <a:t>thị</a:t>
            </a:r>
            <a:r>
              <a:rPr lang="en-US" sz="2400" dirty="0" smtClean="0"/>
              <a:t> </a:t>
            </a:r>
            <a:r>
              <a:rPr lang="en-US" sz="2400" dirty="0" err="1" smtClean="0"/>
              <a:t>trường</a:t>
            </a:r>
            <a:r>
              <a:rPr lang="en-US" sz="2400" dirty="0" smtClean="0"/>
              <a:t>. Qua </a:t>
            </a:r>
            <a:r>
              <a:rPr lang="en-US" sz="2400" dirty="0" err="1" smtClean="0"/>
              <a:t>đó</a:t>
            </a:r>
            <a:r>
              <a:rPr lang="en-US" sz="2400" dirty="0" smtClean="0"/>
              <a:t> </a:t>
            </a: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cũng</a:t>
            </a:r>
            <a:r>
              <a:rPr lang="en-US" sz="2400" dirty="0" smtClean="0"/>
              <a:t> </a:t>
            </a:r>
            <a:r>
              <a:rPr lang="en-US" sz="2400" dirty="0" err="1" smtClean="0"/>
              <a:t>đã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cái</a:t>
            </a:r>
            <a:r>
              <a:rPr lang="en-US" sz="2400" dirty="0" smtClean="0"/>
              <a:t> </a:t>
            </a:r>
            <a:r>
              <a:rPr lang="en-US" sz="2400" dirty="0" err="1" smtClean="0"/>
              <a:t>nhìn</a:t>
            </a:r>
            <a:r>
              <a:rPr lang="en-US" sz="2400" dirty="0" smtClean="0"/>
              <a:t> </a:t>
            </a:r>
            <a:r>
              <a:rPr lang="en-US" sz="2400" dirty="0" err="1" smtClean="0"/>
              <a:t>sơ</a:t>
            </a:r>
            <a:r>
              <a:rPr lang="en-US" sz="2400" dirty="0" smtClean="0"/>
              <a:t> qua </a:t>
            </a:r>
            <a:r>
              <a:rPr lang="en-US" sz="2400" dirty="0" err="1" smtClean="0"/>
              <a:t>nhưng</a:t>
            </a:r>
            <a:r>
              <a:rPr lang="en-US" sz="2400" dirty="0" smtClean="0"/>
              <a:t> </a:t>
            </a:r>
            <a:r>
              <a:rPr lang="en-US" sz="2400" dirty="0" err="1" smtClean="0"/>
              <a:t>chưa</a:t>
            </a:r>
            <a:r>
              <a:rPr lang="en-US" sz="2400" dirty="0" smtClean="0"/>
              <a:t> </a:t>
            </a:r>
            <a:r>
              <a:rPr lang="en-US" sz="2400" dirty="0" err="1" smtClean="0"/>
              <a:t>đi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quá</a:t>
            </a:r>
            <a:r>
              <a:rPr lang="en-US" sz="2400" dirty="0" smtClean="0"/>
              <a:t> </a:t>
            </a:r>
            <a:r>
              <a:rPr lang="en-US" sz="2400" dirty="0" err="1" smtClean="0"/>
              <a:t>sâu</a:t>
            </a:r>
            <a:r>
              <a:rPr lang="en-US" sz="2400" dirty="0" smtClean="0"/>
              <a:t>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chiếc</a:t>
            </a:r>
            <a:r>
              <a:rPr lang="en-US" sz="2400" dirty="0" smtClean="0"/>
              <a:t> “</a:t>
            </a:r>
            <a:r>
              <a:rPr lang="en-US" sz="2400" dirty="0" err="1" smtClean="0"/>
              <a:t>siêu</a:t>
            </a:r>
            <a:r>
              <a:rPr lang="en-US" sz="2400" dirty="0" smtClean="0"/>
              <a:t> </a:t>
            </a:r>
            <a:r>
              <a:rPr lang="en-US" sz="2400" dirty="0" err="1" smtClean="0"/>
              <a:t>máy</a:t>
            </a:r>
            <a:r>
              <a:rPr lang="en-US" sz="2400" dirty="0" smtClean="0"/>
              <a:t> </a:t>
            </a:r>
            <a:r>
              <a:rPr lang="en-US" sz="2400" dirty="0" err="1" smtClean="0"/>
              <a:t>tính</a:t>
            </a:r>
            <a:r>
              <a:rPr lang="en-US" sz="2400" dirty="0" smtClean="0"/>
              <a:t> </a:t>
            </a:r>
            <a:r>
              <a:rPr lang="en-US" sz="2400" dirty="0" err="1" smtClean="0"/>
              <a:t>bỏ</a:t>
            </a:r>
            <a:r>
              <a:rPr lang="en-US" sz="2400" dirty="0" smtClean="0"/>
              <a:t> </a:t>
            </a:r>
            <a:r>
              <a:rPr lang="en-US" sz="2400" dirty="0" err="1" smtClean="0"/>
              <a:t>quần</a:t>
            </a:r>
            <a:r>
              <a:rPr lang="en-US" sz="2400" dirty="0" smtClean="0"/>
              <a:t>” </a:t>
            </a:r>
            <a:r>
              <a:rPr lang="en-US" sz="2400" dirty="0" err="1" smtClean="0"/>
              <a:t>này</a:t>
            </a:r>
            <a:endParaRPr lang="en-US" sz="2400" dirty="0" smtClean="0"/>
          </a:p>
          <a:p>
            <a:r>
              <a:rPr lang="en-US" sz="2400" dirty="0" err="1" smtClean="0"/>
              <a:t>Ngày</a:t>
            </a:r>
            <a:r>
              <a:rPr lang="en-US" sz="2400" dirty="0" smtClean="0"/>
              <a:t> nay, </a:t>
            </a:r>
            <a:r>
              <a:rPr lang="en-US" sz="2400" dirty="0" err="1" smtClean="0"/>
              <a:t>điện</a:t>
            </a:r>
            <a:r>
              <a:rPr lang="en-US" sz="2400" dirty="0" smtClean="0"/>
              <a:t> </a:t>
            </a:r>
            <a:r>
              <a:rPr lang="en-US" sz="2400" dirty="0" err="1" smtClean="0"/>
              <a:t>thoại</a:t>
            </a:r>
            <a:r>
              <a:rPr lang="en-US" sz="2400" dirty="0" smtClean="0"/>
              <a:t>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minh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cụ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thiếu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bất</a:t>
            </a:r>
            <a:r>
              <a:rPr lang="en-US" sz="2400" dirty="0" smtClean="0"/>
              <a:t> </a:t>
            </a:r>
            <a:r>
              <a:rPr lang="en-US" sz="2400" dirty="0" err="1" smtClean="0"/>
              <a:t>kỳ</a:t>
            </a:r>
            <a:r>
              <a:rPr lang="en-US" sz="2400" dirty="0" smtClean="0"/>
              <a:t> </a:t>
            </a:r>
            <a:r>
              <a:rPr lang="en-US" sz="2400" dirty="0" err="1" smtClean="0"/>
              <a:t>ai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cụ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nói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năng</a:t>
            </a:r>
            <a:r>
              <a:rPr lang="en-US" sz="2400" dirty="0" smtClean="0"/>
              <a:t>, </a:t>
            </a:r>
            <a:r>
              <a:rPr lang="en-US" sz="2400" dirty="0" err="1" smtClean="0"/>
              <a:t>hỗ</a:t>
            </a:r>
            <a:r>
              <a:rPr lang="en-US" sz="2400" dirty="0" smtClean="0"/>
              <a:t> </a:t>
            </a:r>
            <a:r>
              <a:rPr lang="en-US" sz="2400" dirty="0" err="1" smtClean="0"/>
              <a:t>trợ</a:t>
            </a:r>
            <a:r>
              <a:rPr lang="en-US" sz="2400" dirty="0" smtClean="0"/>
              <a:t> </a:t>
            </a:r>
            <a:r>
              <a:rPr lang="en-US" sz="2400" dirty="0" err="1" smtClean="0"/>
              <a:t>đa</a:t>
            </a:r>
            <a:r>
              <a:rPr lang="en-US" sz="2400" dirty="0" smtClean="0"/>
              <a:t> </a:t>
            </a: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vụ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Bên</a:t>
            </a:r>
            <a:r>
              <a:rPr lang="en-US" sz="2400" dirty="0" smtClean="0"/>
              <a:t> </a:t>
            </a:r>
            <a:r>
              <a:rPr lang="en-US" sz="2400" dirty="0" err="1" smtClean="0"/>
              <a:t>cạnh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, </a:t>
            </a:r>
            <a:r>
              <a:rPr lang="en-US" sz="2400" dirty="0" err="1" smtClean="0"/>
              <a:t>nó</a:t>
            </a:r>
            <a:r>
              <a:rPr lang="en-US" sz="2400" dirty="0" smtClean="0"/>
              <a:t> </a:t>
            </a:r>
            <a:r>
              <a:rPr lang="en-US" sz="2400" dirty="0" err="1" smtClean="0"/>
              <a:t>cũng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“</a:t>
            </a:r>
            <a:r>
              <a:rPr lang="en-US" sz="2400" dirty="0" err="1" smtClean="0"/>
              <a:t>Cỗ</a:t>
            </a:r>
            <a:r>
              <a:rPr lang="en-US" sz="2400" dirty="0" smtClean="0"/>
              <a:t> </a:t>
            </a:r>
            <a:r>
              <a:rPr lang="en-US" sz="2400" dirty="0" err="1" smtClean="0"/>
              <a:t>máy</a:t>
            </a:r>
            <a:r>
              <a:rPr lang="en-US" sz="2400" dirty="0" smtClean="0"/>
              <a:t> </a:t>
            </a:r>
            <a:r>
              <a:rPr lang="en-US" sz="2400" dirty="0" err="1" smtClean="0"/>
              <a:t>ngốn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”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chỉ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chút</a:t>
            </a:r>
            <a:r>
              <a:rPr lang="en-US" sz="2400" dirty="0" smtClean="0"/>
              <a:t> </a:t>
            </a:r>
            <a:r>
              <a:rPr lang="en-US" sz="2400" dirty="0" err="1" smtClean="0"/>
              <a:t>vuốt</a:t>
            </a:r>
            <a:r>
              <a:rPr lang="en-US" sz="2400" dirty="0" smtClean="0"/>
              <a:t> </a:t>
            </a:r>
            <a:r>
              <a:rPr lang="en-US" sz="2400" dirty="0" err="1" smtClean="0"/>
              <a:t>chạm</a:t>
            </a:r>
            <a:r>
              <a:rPr lang="en-US" sz="2400" dirty="0" smtClean="0"/>
              <a:t>,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ta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mở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cả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kho</a:t>
            </a:r>
            <a:r>
              <a:rPr lang="en-US" sz="2400" dirty="0" smtClean="0"/>
              <a:t> </a:t>
            </a:r>
            <a:r>
              <a:rPr lang="en-US" sz="2400" dirty="0" err="1" smtClean="0"/>
              <a:t>tàng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cụ</a:t>
            </a:r>
            <a:r>
              <a:rPr lang="en-US" sz="2400" dirty="0" smtClean="0"/>
              <a:t> </a:t>
            </a:r>
            <a:r>
              <a:rPr lang="en-US" sz="2400" dirty="0" err="1" smtClean="0"/>
              <a:t>giải</a:t>
            </a:r>
            <a:r>
              <a:rPr lang="en-US" sz="2400" dirty="0" smtClean="0"/>
              <a:t> </a:t>
            </a:r>
            <a:r>
              <a:rPr lang="en-US" sz="2400" dirty="0" err="1" smtClean="0"/>
              <a:t>trí</a:t>
            </a:r>
            <a:r>
              <a:rPr lang="en-US" sz="2400" dirty="0" smtClean="0"/>
              <a:t> </a:t>
            </a:r>
            <a:r>
              <a:rPr lang="en-US" sz="2400" dirty="0" err="1" smtClean="0"/>
              <a:t>trên</a:t>
            </a:r>
            <a:r>
              <a:rPr lang="en-US" sz="2400" dirty="0" smtClean="0"/>
              <a:t> web, </a:t>
            </a:r>
            <a:r>
              <a:rPr lang="en-US" sz="2400" dirty="0" err="1" smtClean="0"/>
              <a:t>mạng</a:t>
            </a:r>
            <a:r>
              <a:rPr lang="en-US" sz="2400" dirty="0" smtClean="0"/>
              <a:t> </a:t>
            </a:r>
            <a:r>
              <a:rPr lang="en-US" sz="2400" dirty="0" err="1" smtClean="0"/>
              <a:t>xã</a:t>
            </a:r>
            <a:r>
              <a:rPr lang="en-US" sz="2400" dirty="0" smtClean="0"/>
              <a:t> </a:t>
            </a:r>
            <a:r>
              <a:rPr lang="en-US" sz="2400" dirty="0" err="1" smtClean="0"/>
              <a:t>hội</a:t>
            </a:r>
            <a:r>
              <a:rPr lang="en-US" sz="2400" dirty="0" smtClean="0"/>
              <a:t>,… </a:t>
            </a:r>
            <a:r>
              <a:rPr lang="en-US" sz="2400" dirty="0" err="1" smtClean="0"/>
              <a:t>bào</a:t>
            </a:r>
            <a:r>
              <a:rPr lang="en-US" sz="2400" dirty="0" smtClean="0"/>
              <a:t> </a:t>
            </a:r>
            <a:r>
              <a:rPr lang="en-US" sz="2400" dirty="0" err="1" smtClean="0"/>
              <a:t>mòn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khoảng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quý</a:t>
            </a:r>
            <a:r>
              <a:rPr lang="en-US" sz="2400" dirty="0" smtClean="0"/>
              <a:t> </a:t>
            </a:r>
            <a:r>
              <a:rPr lang="en-US" sz="2400" dirty="0" err="1" smtClean="0"/>
              <a:t>báu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5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817927" cy="64633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>
                <a:solidFill>
                  <a:schemeClr val="bg1"/>
                </a:solidFill>
              </a:rPr>
              <a:t>Rút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ra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bài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học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và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dụng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phù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hợp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với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bản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thân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AutoShape 2" descr="Detox mạng xã hội: Tại sao rất cần thiết và cách làm như thế nào? -  BlogAnCho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6579" y="6027003"/>
            <a:ext cx="8178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(4) </a:t>
            </a:r>
            <a:r>
              <a:rPr lang="en-US" sz="2400" dirty="0" err="1" smtClean="0"/>
              <a:t>Hãy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minh,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phải</a:t>
            </a:r>
            <a:r>
              <a:rPr lang="en-US" sz="2400" dirty="0" smtClean="0"/>
              <a:t> </a:t>
            </a:r>
            <a:r>
              <a:rPr lang="en-US" sz="2400" dirty="0" err="1" smtClean="0"/>
              <a:t>cố</a:t>
            </a:r>
            <a:r>
              <a:rPr lang="en-US" sz="2400" dirty="0" smtClean="0"/>
              <a:t> </a:t>
            </a:r>
            <a:r>
              <a:rPr lang="en-US" sz="2400" dirty="0" err="1" smtClean="0"/>
              <a:t>gắng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en-US" sz="2400" dirty="0" smtClean="0"/>
              <a:t>(Smart-working, not hard-working)</a:t>
            </a:r>
            <a:endParaRPr lang="en-US" sz="2400" dirty="0"/>
          </a:p>
        </p:txBody>
      </p:sp>
      <p:pic>
        <p:nvPicPr>
          <p:cNvPr id="12292" name="Picture 4" descr="Smart Working: Vantaggi e Svantagg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076" y="2780104"/>
            <a:ext cx="4315832" cy="31003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60375" y="1125076"/>
            <a:ext cx="5347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lúc</a:t>
            </a:r>
            <a:r>
              <a:rPr lang="en-US" sz="2400" dirty="0" smtClean="0"/>
              <a:t> </a:t>
            </a:r>
            <a:r>
              <a:rPr lang="en-US" sz="2400" dirty="0" err="1" smtClean="0"/>
              <a:t>tôi</a:t>
            </a:r>
            <a:r>
              <a:rPr lang="en-US" sz="2400" dirty="0" smtClean="0"/>
              <a:t> </a:t>
            </a:r>
            <a:r>
              <a:rPr lang="en-US" sz="2400" dirty="0" err="1" smtClean="0"/>
              <a:t>nai</a:t>
            </a:r>
            <a:r>
              <a:rPr lang="en-US" sz="2400" dirty="0" smtClean="0"/>
              <a:t> </a:t>
            </a:r>
            <a:r>
              <a:rPr lang="en-US" sz="2400" dirty="0" err="1" smtClean="0"/>
              <a:t>lưng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,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nghĩa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tôi</a:t>
            </a:r>
            <a:r>
              <a:rPr lang="en-US" sz="2400" dirty="0" smtClean="0"/>
              <a:t> </a:t>
            </a:r>
            <a:r>
              <a:rPr lang="en-US" sz="2400" dirty="0" err="1" smtClean="0"/>
              <a:t>chăm</a:t>
            </a:r>
            <a:r>
              <a:rPr lang="en-US" sz="2400" dirty="0" smtClean="0"/>
              <a:t> </a:t>
            </a:r>
            <a:r>
              <a:rPr lang="en-US" sz="2400" dirty="0" err="1" smtClean="0"/>
              <a:t>chỉ</a:t>
            </a:r>
            <a:r>
              <a:rPr lang="en-US" sz="2400" dirty="0" smtClean="0"/>
              <a:t>… </a:t>
            </a:r>
            <a:r>
              <a:rPr lang="en-US" sz="2400" dirty="0" err="1" smtClean="0"/>
              <a:t>Đó</a:t>
            </a:r>
            <a:r>
              <a:rPr lang="en-US" sz="2400" dirty="0" smtClean="0"/>
              <a:t> </a:t>
            </a:r>
            <a:r>
              <a:rPr lang="en-US" sz="2400" dirty="0" err="1" smtClean="0"/>
              <a:t>thường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biểu</a:t>
            </a:r>
            <a:r>
              <a:rPr lang="en-US" sz="2400" dirty="0" smtClean="0"/>
              <a:t> </a:t>
            </a:r>
            <a:r>
              <a:rPr lang="en-US" sz="2400" dirty="0" err="1" smtClean="0"/>
              <a:t>hiện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quá</a:t>
            </a:r>
            <a:r>
              <a:rPr lang="en-US" sz="2400" dirty="0" smtClean="0"/>
              <a:t> </a:t>
            </a:r>
            <a:r>
              <a:rPr lang="en-US" sz="2400" dirty="0" err="1" smtClean="0"/>
              <a:t>trình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thiếu</a:t>
            </a:r>
            <a:r>
              <a:rPr lang="en-US" sz="2400" dirty="0" smtClean="0"/>
              <a:t> </a:t>
            </a:r>
            <a:r>
              <a:rPr lang="en-US" sz="2400" dirty="0" err="1" smtClean="0"/>
              <a:t>khoa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096000" y="977430"/>
            <a:ext cx="61912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khoa</a:t>
            </a:r>
            <a:r>
              <a:rPr lang="en-US" sz="2400" dirty="0" smtClean="0"/>
              <a:t> </a:t>
            </a:r>
            <a:r>
              <a:rPr lang="en-US" sz="2400" dirty="0" err="1" smtClean="0"/>
              <a:t>học</a:t>
            </a:r>
            <a:r>
              <a:rPr lang="en-US" sz="2400" dirty="0" smtClean="0"/>
              <a:t>,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minh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sẽ</a:t>
            </a:r>
            <a:r>
              <a:rPr lang="en-US" sz="2400" dirty="0" smtClean="0"/>
              <a:t> </a:t>
            </a:r>
            <a:r>
              <a:rPr lang="en-US" sz="2400" dirty="0" err="1" smtClean="0"/>
              <a:t>khiến</a:t>
            </a:r>
            <a:r>
              <a:rPr lang="en-US" sz="2400" dirty="0" smtClean="0"/>
              <a:t> </a:t>
            </a:r>
            <a:r>
              <a:rPr lang="en-US" sz="2400" dirty="0" err="1" smtClean="0"/>
              <a:t>tôi</a:t>
            </a:r>
            <a:r>
              <a:rPr lang="en-US" sz="2400" dirty="0" smtClean="0"/>
              <a:t> </a:t>
            </a:r>
            <a:r>
              <a:rPr lang="en-US" sz="2400" dirty="0" err="1" smtClean="0"/>
              <a:t>luôn</a:t>
            </a:r>
            <a:r>
              <a:rPr lang="en-US" sz="2400" dirty="0" smtClean="0"/>
              <a:t> </a:t>
            </a:r>
            <a:r>
              <a:rPr lang="en-US" sz="2400" dirty="0" err="1" smtClean="0"/>
              <a:t>hoàn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đúng</a:t>
            </a:r>
            <a:r>
              <a:rPr lang="en-US" sz="2400" dirty="0" smtClean="0"/>
              <a:t> </a:t>
            </a:r>
            <a:r>
              <a:rPr lang="en-US" sz="2400" dirty="0" err="1" smtClean="0"/>
              <a:t>hẹn</a:t>
            </a:r>
            <a:r>
              <a:rPr lang="en-US" sz="2400" dirty="0" smtClean="0"/>
              <a:t>, </a:t>
            </a:r>
            <a:r>
              <a:rPr lang="en-US" sz="2400" dirty="0" err="1" smtClean="0"/>
              <a:t>đạt</a:t>
            </a:r>
            <a:r>
              <a:rPr lang="en-US" sz="2400" dirty="0" smtClean="0"/>
              <a:t> </a:t>
            </a:r>
            <a:r>
              <a:rPr lang="en-US" sz="2400" dirty="0" err="1" smtClean="0"/>
              <a:t>chỉ</a:t>
            </a:r>
            <a:r>
              <a:rPr lang="en-US" sz="2400" dirty="0" smtClean="0"/>
              <a:t> </a:t>
            </a:r>
            <a:r>
              <a:rPr lang="en-US" sz="2400" dirty="0" err="1" smtClean="0"/>
              <a:t>tiêu</a:t>
            </a:r>
            <a:r>
              <a:rPr lang="en-US" sz="2400" dirty="0" smtClean="0"/>
              <a:t>… </a:t>
            </a:r>
            <a:r>
              <a:rPr lang="en-US" sz="2400" dirty="0" err="1" smtClean="0"/>
              <a:t>Mà</a:t>
            </a:r>
            <a:r>
              <a:rPr lang="en-US" sz="2400" dirty="0" smtClean="0"/>
              <a:t> </a:t>
            </a:r>
            <a:r>
              <a:rPr lang="en-US" sz="2400" dirty="0" err="1" smtClean="0"/>
              <a:t>còn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dành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khoảng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lớn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gia</a:t>
            </a:r>
            <a:r>
              <a:rPr lang="en-US" sz="2400" dirty="0" smtClean="0"/>
              <a:t> </a:t>
            </a:r>
            <a:r>
              <a:rPr lang="en-US" sz="2400" dirty="0" err="1" smtClean="0"/>
              <a:t>đình</a:t>
            </a:r>
            <a:r>
              <a:rPr lang="en-US" sz="2400" dirty="0" smtClean="0"/>
              <a:t> </a:t>
            </a:r>
            <a:r>
              <a:rPr lang="en-US" sz="2400" dirty="0" err="1" smtClean="0"/>
              <a:t>cùng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thú</a:t>
            </a:r>
            <a:r>
              <a:rPr lang="en-US" sz="2400" dirty="0" smtClean="0"/>
              <a:t> </a:t>
            </a:r>
            <a:r>
              <a:rPr lang="en-US" sz="2400" dirty="0" err="1" smtClean="0"/>
              <a:t>vui</a:t>
            </a:r>
            <a:r>
              <a:rPr lang="en-US" sz="2400" dirty="0" smtClean="0"/>
              <a:t> </a:t>
            </a:r>
            <a:r>
              <a:rPr lang="en-US" sz="2400" dirty="0" err="1" smtClean="0"/>
              <a:t>khác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pic>
        <p:nvPicPr>
          <p:cNvPr id="12296" name="Picture 8" descr="https://lh3.googleusercontent.com/pw/AJFCJaXqG52qCKw2t9p0fauXV4EsdUisoJ9OMjx9nEYWc5mxIVu1JVcKsUMHD-SY89yNIWhJmIXuFOeaomBGMLKbCEqhrzcLNa0Vd2jfjmHl1AqkbGUjqUWPn8hEsr0kCjBceRvc5uyID5gtlqJ2azh3h2IYImqXUEMM_Izb7OTGnNaBg_KureJXEN7SMmkAWF1L-Cn6Ey_fXMt5KQr-qwZGby_Rj-iGNnAEr7emSz-6Cdp1JDn2wpoHnjCnYPgAtLDRCP4hHYmUZfFeYp4nb9vASAknx0LUXhsNhMzqmy5BDFySSeS3OmCG9b9MdRFhWJHhZfHgBpKBWbBilaF8WinkaqkO2QHKzdKm9AxkangBiryCmA0PUXT3WTawCrm1u7tay3kyfjOw2FsMq6Q2mbL5GLH8DGNUovWsXH4XAVhXdXubAOHgXJ89bBLmfZpW0GUylTE3P1WEY6Pgltor81CBk3fVRQtrqBbjKGwFQaP-wYNqMCCP9W5wvG49BDNhbg_ypytEb3jWinLAejQhp9n83tExCi36a0aEP-76t0v2tAUpG8vK7ErPJNId7tF4XP2W3H_kcAz36w3L8dHrL_sVwzMyCkItfnF3wcNUNMfQnHWtN7iSN83H-XWChJiMIGqA4qYvY1kBsldDfPd4hdkv-Japl9-uBPMmKvgzXKKqBi0He1vxKKru_3DkUifpKawcI9G2VrkEcrAfx6kVZCwJg2-P7AN6NGIUNDmSntUGcjhFDt-iCVjDQBp1JoH5_TVURjy-TaEiO5mFIQae7uQtat-LawLaQrz0FpFz3IlBuw1Fo5OrH39OJLbkrGps9hvLtJ5UBdADk9gQR1eFqPVVdaJYaLi4uvgCfqRA9e3otxdJvoXwWe_tXjPlaRWwFPg7af21FktEKGIax8equVsZ_2VaeA=w885-h663-s-no?authuser=0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8" t="7390" r="3202" b="8673"/>
          <a:stretch/>
        </p:blipFill>
        <p:spPr bwMode="auto">
          <a:xfrm>
            <a:off x="307975" y="2780104"/>
            <a:ext cx="5499749" cy="31003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34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00259389"/>
              </p:ext>
            </p:extLst>
          </p:nvPr>
        </p:nvGraphicFramePr>
        <p:xfrm>
          <a:off x="528818" y="983673"/>
          <a:ext cx="11483073" cy="57634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10418617" y="-51380"/>
            <a:ext cx="2070106" cy="2070106"/>
          </a:xfrm>
          <a:prstGeom prst="rect">
            <a:avLst/>
          </a:prstGeom>
        </p:spPr>
      </p:pic>
      <p:sp>
        <p:nvSpPr>
          <p:cNvPr id="15" name="Oval Callout 14"/>
          <p:cNvSpPr/>
          <p:nvPr/>
        </p:nvSpPr>
        <p:spPr>
          <a:xfrm>
            <a:off x="3049172" y="-207816"/>
            <a:ext cx="6442364" cy="955962"/>
          </a:xfrm>
          <a:prstGeom prst="wedgeEllipseCallout">
            <a:avLst>
              <a:gd name="adj1" fmla="val 64543"/>
              <a:gd name="adj2" fmla="val 6416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NHỮNG NỘI DUNG </a:t>
            </a:r>
            <a:r>
              <a:rPr lang="en-US" sz="2400" dirty="0" smtClean="0">
                <a:solidFill>
                  <a:schemeClr val="bg1"/>
                </a:solidFill>
              </a:rPr>
              <a:t>CHÍNH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83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ular Callout 6"/>
          <p:cNvSpPr/>
          <p:nvPr/>
        </p:nvSpPr>
        <p:spPr>
          <a:xfrm>
            <a:off x="-201520" y="1003554"/>
            <a:ext cx="7959437" cy="3572313"/>
          </a:xfrm>
          <a:prstGeom prst="wedgeRoundRectCallout">
            <a:avLst>
              <a:gd name="adj1" fmla="val 43363"/>
              <a:gd name="adj2" fmla="val 5554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ysClr val="windowText" lastClr="000000"/>
                </a:solidFill>
              </a:rPr>
              <a:t>VIỆC HÔM NAY </a:t>
            </a:r>
            <a:r>
              <a:rPr lang="en-US" sz="2400" strike="sngStrike" dirty="0" smtClean="0">
                <a:solidFill>
                  <a:sysClr val="windowText" lastClr="000000"/>
                </a:solidFill>
              </a:rPr>
              <a:t>CỨ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CHỚ ĐỂ NGÀY MAI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theo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đánh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giá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của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tôi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một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cuốn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sách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về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chủ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đề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phát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triển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bản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thân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còn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khá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thiếu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sót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điển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hình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với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:</a:t>
            </a:r>
            <a:br>
              <a:rPr lang="en-US" sz="2400" dirty="0" smtClean="0">
                <a:solidFill>
                  <a:sysClr val="windowText" lastClr="000000"/>
                </a:solidFill>
              </a:rPr>
            </a:br>
            <a:r>
              <a:rPr lang="en-US" sz="2400" dirty="0" smtClean="0">
                <a:solidFill>
                  <a:sysClr val="windowText" lastClr="000000"/>
                </a:solidFill>
              </a:rPr>
              <a:t>-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Bố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cục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mục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rời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rạc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thiếu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nhất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quán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</a:p>
          <a:p>
            <a:r>
              <a:rPr lang="en-US" sz="2400" dirty="0" smtClean="0">
                <a:solidFill>
                  <a:sysClr val="windowText" lastClr="000000"/>
                </a:solidFill>
              </a:rPr>
              <a:t>-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Một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số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mục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được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đầu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tư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kỹ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lưỡng</a:t>
            </a:r>
            <a:endParaRPr lang="en-US" sz="2400" dirty="0" smtClean="0">
              <a:solidFill>
                <a:sysClr val="windowText" lastClr="000000"/>
              </a:solidFill>
            </a:endParaRPr>
          </a:p>
          <a:p>
            <a:r>
              <a:rPr lang="en-US" sz="2400" dirty="0" smtClean="0">
                <a:solidFill>
                  <a:sysClr val="windowText" lastClr="000000"/>
                </a:solidFill>
              </a:rPr>
              <a:t>-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giả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định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thực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tế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chưa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đủ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“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thực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tế</a:t>
            </a:r>
            <a:r>
              <a:rPr lang="en-US" sz="2400" dirty="0" smtClean="0">
                <a:solidFill>
                  <a:sysClr val="windowText" lastClr="000000"/>
                </a:solidFill>
              </a:rPr>
              <a:t>”</a:t>
            </a:r>
          </a:p>
          <a:p>
            <a:r>
              <a:rPr lang="en-US" sz="2400" dirty="0" err="1" smtClean="0">
                <a:solidFill>
                  <a:sysClr val="windowText" lastClr="000000"/>
                </a:solidFill>
              </a:rPr>
              <a:t>Tuy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nhiên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những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cái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cốt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lõi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cụ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thể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những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bài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học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về “Smart-working, not hard working”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đã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được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truyền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tải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khá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trọn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vẹn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4854" y="5671432"/>
            <a:ext cx="10714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Richard Templar (2009). </a:t>
            </a:r>
            <a:r>
              <a:rPr lang="en-US" b="1" dirty="0" err="1" smtClean="0"/>
              <a:t>Việc</a:t>
            </a:r>
            <a:r>
              <a:rPr lang="en-US" b="1" dirty="0" smtClean="0"/>
              <a:t> </a:t>
            </a:r>
            <a:r>
              <a:rPr lang="en-US" b="1" dirty="0" err="1" smtClean="0"/>
              <a:t>hôm</a:t>
            </a:r>
            <a:r>
              <a:rPr lang="en-US" b="1" dirty="0" smtClean="0"/>
              <a:t> nay </a:t>
            </a:r>
            <a:r>
              <a:rPr lang="en-US" b="1" strike="sngStrike" dirty="0" err="1" smtClean="0"/>
              <a:t>cứ</a:t>
            </a:r>
            <a:r>
              <a:rPr lang="en-US" b="1" dirty="0" smtClean="0"/>
              <a:t> </a:t>
            </a:r>
            <a:r>
              <a:rPr lang="en-US" b="1" dirty="0" err="1" smtClean="0"/>
              <a:t>chớ</a:t>
            </a:r>
            <a:r>
              <a:rPr lang="en-US" b="1" dirty="0" smtClean="0"/>
              <a:t> </a:t>
            </a:r>
            <a:r>
              <a:rPr lang="en-US" b="1" dirty="0" err="1" smtClean="0"/>
              <a:t>để</a:t>
            </a:r>
            <a:r>
              <a:rPr lang="en-US" b="1" dirty="0" smtClean="0"/>
              <a:t> </a:t>
            </a:r>
            <a:r>
              <a:rPr lang="en-US" b="1" dirty="0" err="1" smtClean="0"/>
              <a:t>ngày</a:t>
            </a:r>
            <a:r>
              <a:rPr lang="en-US" b="1" dirty="0" smtClean="0"/>
              <a:t> </a:t>
            </a:r>
            <a:r>
              <a:rPr lang="en-US" b="1" dirty="0" err="1" smtClean="0"/>
              <a:t>mai</a:t>
            </a:r>
            <a:r>
              <a:rPr lang="en-US" b="1" dirty="0" smtClean="0"/>
              <a:t>. </a:t>
            </a:r>
            <a:r>
              <a:rPr lang="en-US" dirty="0" err="1"/>
              <a:t>A</a:t>
            </a:r>
            <a:r>
              <a:rPr lang="en-US" dirty="0" err="1" smtClean="0"/>
              <a:t>lphabooks</a:t>
            </a:r>
            <a:r>
              <a:rPr lang="en-US" dirty="0" smtClean="0"/>
              <a:t>. NXB Lao </a:t>
            </a:r>
            <a:r>
              <a:rPr lang="en-US" dirty="0" err="1" smtClean="0"/>
              <a:t>động</a:t>
            </a:r>
            <a:r>
              <a:rPr lang="en-US" dirty="0" smtClean="0"/>
              <a:t> – </a:t>
            </a:r>
            <a:r>
              <a:rPr lang="en-US" dirty="0" err="1" smtClean="0"/>
              <a:t>Xã</a:t>
            </a:r>
            <a:r>
              <a:rPr lang="en-US" dirty="0" smtClean="0"/>
              <a:t> </a:t>
            </a:r>
            <a:r>
              <a:rPr lang="en-US" dirty="0" err="1" smtClean="0"/>
              <a:t>hội</a:t>
            </a:r>
            <a:endParaRPr lang="en-US" dirty="0" smtClean="0"/>
          </a:p>
          <a:p>
            <a:endParaRPr lang="en-US" b="1" dirty="0" smtClean="0"/>
          </a:p>
          <a:p>
            <a:r>
              <a:rPr lang="en-US" dirty="0" smtClean="0"/>
              <a:t>2. </a:t>
            </a:r>
            <a:r>
              <a:rPr lang="en-US" dirty="0" err="1" smtClean="0"/>
              <a:t>ECCthai</a:t>
            </a:r>
            <a:r>
              <a:rPr lang="en-US" dirty="0" smtClean="0"/>
              <a:t> (2021). </a:t>
            </a:r>
            <a:r>
              <a:rPr lang="en-US" b="1" dirty="0" err="1" smtClean="0"/>
              <a:t>Tác</a:t>
            </a:r>
            <a:r>
              <a:rPr lang="en-US" b="1" dirty="0" smtClean="0"/>
              <a:t> </a:t>
            </a:r>
            <a:r>
              <a:rPr lang="en-US" b="1" dirty="0" err="1" smtClean="0"/>
              <a:t>giả</a:t>
            </a:r>
            <a:r>
              <a:rPr lang="en-US" b="1" dirty="0" smtClean="0"/>
              <a:t> Richard Templar </a:t>
            </a:r>
            <a:r>
              <a:rPr lang="en-US" b="1" dirty="0" err="1" smtClean="0"/>
              <a:t>là</a:t>
            </a:r>
            <a:r>
              <a:rPr lang="en-US" b="1" dirty="0" smtClean="0"/>
              <a:t> </a:t>
            </a:r>
            <a:r>
              <a:rPr lang="en-US" b="1" dirty="0" err="1" smtClean="0"/>
              <a:t>ai</a:t>
            </a:r>
            <a:r>
              <a:rPr lang="en-US" b="1" dirty="0" smtClean="0"/>
              <a:t>? </a:t>
            </a:r>
            <a:r>
              <a:rPr lang="en-US" dirty="0" err="1" smtClean="0"/>
              <a:t>từ</a:t>
            </a:r>
            <a:r>
              <a:rPr lang="en-US" dirty="0" smtClean="0"/>
              <a:t> blog &lt;</a:t>
            </a:r>
            <a:r>
              <a:rPr lang="en-US" b="1" dirty="0" smtClean="0"/>
              <a:t>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://eccthai.com/richard-templar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&gt;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4854" y="4871476"/>
            <a:ext cx="4921219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TÀI LIỆU THAM KHẢO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4745" y="198742"/>
            <a:ext cx="1991251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LỜI KẾT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60" y="1088682"/>
            <a:ext cx="2886075" cy="4429125"/>
          </a:xfrm>
          <a:prstGeom prst="rect">
            <a:avLst/>
          </a:prstGeom>
        </p:spPr>
      </p:pic>
      <p:pic>
        <p:nvPicPr>
          <p:cNvPr id="11266" name="Picture 2" descr="https://upload-os-bbs.hoyolab.com/upload/2022/05/13/172534910/03fbad35bcdafd6826f78931283d04f1_6457084076059176692.png?x-oss-process=image/resize,s_1000/quality,q_80/auto-orient,0/interlace,1/format,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360" y="3437629"/>
            <a:ext cx="22860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96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0016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5785558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1. GIỚI THIỆU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pic>
        <p:nvPicPr>
          <p:cNvPr id="1030" name="Picture 6" descr="Tác giả Richard Templar là ai? – ECCtha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75" t="7708" r="11718" b="5832"/>
          <a:stretch/>
        </p:blipFill>
        <p:spPr bwMode="auto">
          <a:xfrm>
            <a:off x="518428" y="1486200"/>
            <a:ext cx="4246476" cy="46275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6" name="TextBox 5"/>
          <p:cNvSpPr txBox="1"/>
          <p:nvPr/>
        </p:nvSpPr>
        <p:spPr>
          <a:xfrm>
            <a:off x="7064188" y="136183"/>
            <a:ext cx="4491935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i="1" dirty="0" smtClean="0"/>
              <a:t>1.1. ĐÔI NÉT VỀ TÁC GIẢ</a:t>
            </a:r>
            <a:endParaRPr lang="en-US" sz="2800" b="1" i="1" dirty="0"/>
          </a:p>
        </p:txBody>
      </p:sp>
      <p:sp>
        <p:nvSpPr>
          <p:cNvPr id="7" name="TextBox 6"/>
          <p:cNvSpPr txBox="1"/>
          <p:nvPr/>
        </p:nvSpPr>
        <p:spPr>
          <a:xfrm>
            <a:off x="4957483" y="1362386"/>
            <a:ext cx="41745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RICHARD TEMPLAR</a:t>
            </a:r>
            <a:endParaRPr lang="en-US" sz="3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957483" y="2808396"/>
            <a:ext cx="7234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👉 </a:t>
            </a:r>
            <a:r>
              <a:rPr lang="en-US" sz="2400" dirty="0" err="1"/>
              <a:t>N</a:t>
            </a:r>
            <a:r>
              <a:rPr lang="en-US" sz="2400" dirty="0" err="1" smtClean="0"/>
              <a:t>hiều</a:t>
            </a:r>
            <a:r>
              <a:rPr lang="en-US" sz="2400" dirty="0" smtClean="0"/>
              <a:t> </a:t>
            </a:r>
            <a:r>
              <a:rPr lang="en-US" sz="2400" dirty="0" err="1"/>
              <a:t>năm</a:t>
            </a:r>
            <a:r>
              <a:rPr lang="en-US" sz="2400" dirty="0"/>
              <a:t> </a:t>
            </a:r>
            <a:r>
              <a:rPr lang="en-US" sz="2400" dirty="0" err="1"/>
              <a:t>kinh</a:t>
            </a:r>
            <a:r>
              <a:rPr lang="en-US" sz="2400" dirty="0"/>
              <a:t> </a:t>
            </a:r>
            <a:r>
              <a:rPr lang="en-US" sz="2400" dirty="0" err="1"/>
              <a:t>nghiệm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vai</a:t>
            </a:r>
            <a:r>
              <a:rPr lang="en-US" sz="2400" dirty="0"/>
              <a:t> </a:t>
            </a:r>
            <a:r>
              <a:rPr lang="en-US" sz="2400" dirty="0" err="1"/>
              <a:t>trò</a:t>
            </a:r>
            <a:r>
              <a:rPr lang="en-US" sz="2400" dirty="0"/>
              <a:t>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 smtClean="0"/>
              <a:t>lý</a:t>
            </a:r>
            <a:r>
              <a:rPr lang="en-US" sz="2400" dirty="0"/>
              <a:t> </a:t>
            </a:r>
            <a:r>
              <a:rPr lang="en-US" sz="2400" dirty="0" err="1" smtClean="0"/>
              <a:t>giúp</a:t>
            </a:r>
            <a:r>
              <a:rPr lang="en-US" sz="2400" dirty="0" smtClean="0"/>
              <a:t> </a:t>
            </a:r>
            <a:r>
              <a:rPr lang="en-US" sz="2400" dirty="0" err="1" smtClean="0"/>
              <a:t>ông</a:t>
            </a:r>
            <a:r>
              <a:rPr lang="vi-VN" sz="2400" dirty="0" smtClean="0"/>
              <a:t> có </a:t>
            </a:r>
            <a:r>
              <a:rPr lang="vi-VN" sz="2400" dirty="0"/>
              <a:t>óc quan sát tinh tường về </a:t>
            </a:r>
            <a:r>
              <a:rPr lang="en-US" sz="2400" dirty="0" err="1" smtClean="0"/>
              <a:t>hành</a:t>
            </a:r>
            <a:r>
              <a:rPr lang="en-US" sz="2400" dirty="0" smtClean="0"/>
              <a:t> vi con </a:t>
            </a:r>
            <a:r>
              <a:rPr lang="en-US" sz="2400" dirty="0" err="1" smtClean="0"/>
              <a:t>người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957483" y="1885606"/>
            <a:ext cx="7059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👉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 err="1"/>
              <a:t>bút</a:t>
            </a:r>
            <a:r>
              <a:rPr lang="en-US" sz="2400" dirty="0"/>
              <a:t> </a:t>
            </a:r>
            <a:r>
              <a:rPr lang="en-US" sz="2400" dirty="0" err="1"/>
              <a:t>danh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tác</a:t>
            </a:r>
            <a:r>
              <a:rPr lang="en-US" sz="2400" dirty="0"/>
              <a:t> </a:t>
            </a:r>
            <a:r>
              <a:rPr lang="en-US" sz="2400" dirty="0" err="1"/>
              <a:t>giả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 smtClean="0"/>
              <a:t>Anh</a:t>
            </a:r>
            <a:r>
              <a:rPr lang="en-US" sz="2400" dirty="0" smtClean="0"/>
              <a:t> </a:t>
            </a:r>
            <a:r>
              <a:rPr lang="en-US" sz="2400" dirty="0" err="1" smtClean="0"/>
              <a:t>chuyên</a:t>
            </a:r>
            <a:r>
              <a:rPr lang="en-US" sz="2400" dirty="0" smtClean="0"/>
              <a:t> </a:t>
            </a:r>
            <a:r>
              <a:rPr lang="en-US" sz="2400" dirty="0" err="1" smtClean="0"/>
              <a:t>viết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về </a:t>
            </a:r>
            <a:r>
              <a:rPr lang="en-US" sz="2400" dirty="0" err="1" smtClean="0"/>
              <a:t>chủ</a:t>
            </a:r>
            <a:r>
              <a:rPr lang="en-US" sz="2400" dirty="0" smtClean="0"/>
              <a:t> </a:t>
            </a:r>
            <a:r>
              <a:rPr lang="en-US" sz="2400" dirty="0" err="1" smtClean="0"/>
              <a:t>đề</a:t>
            </a:r>
            <a:r>
              <a:rPr lang="en-US" sz="2400" dirty="0" smtClean="0"/>
              <a:t> </a:t>
            </a:r>
            <a:r>
              <a:rPr lang="en-US" sz="2400" i="1" dirty="0" err="1" smtClean="0"/>
              <a:t>Phát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triển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bản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thân</a:t>
            </a:r>
            <a:endParaRPr lang="en-US" sz="2400" i="1" dirty="0"/>
          </a:p>
          <a:p>
            <a:endParaRPr lang="en-US" sz="24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957483" y="3696963"/>
            <a:ext cx="6585163" cy="3148493"/>
            <a:chOff x="4652682" y="3576960"/>
            <a:chExt cx="6585163" cy="314849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6422" y="4153524"/>
              <a:ext cx="1413374" cy="13716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4652682" y="3576960"/>
              <a:ext cx="64965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👉 Theo </a:t>
              </a:r>
              <a:r>
                <a:rPr lang="en-US" sz="2400" dirty="0" err="1" smtClean="0"/>
                <a:t>đó</a:t>
              </a:r>
              <a:r>
                <a:rPr lang="en-US" sz="2400" dirty="0"/>
                <a:t> </a:t>
              </a:r>
              <a:r>
                <a:rPr lang="en-US" sz="2400" dirty="0" err="1" smtClean="0"/>
                <a:t>mà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ông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nhận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ra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sự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khác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biệt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giữa</a:t>
              </a:r>
              <a:r>
                <a:rPr lang="en-US" sz="2400" dirty="0" smtClean="0"/>
                <a:t>:</a:t>
              </a:r>
              <a:endParaRPr lang="en-US" sz="2400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5"/>
            <a:srcRect t="14319"/>
            <a:stretch/>
          </p:blipFill>
          <p:spPr>
            <a:xfrm>
              <a:off x="6085066" y="4169372"/>
              <a:ext cx="1309771" cy="137160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5325656" y="5525124"/>
              <a:ext cx="282859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/>
                <a:t>Những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người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dễ</a:t>
              </a:r>
              <a:r>
                <a:rPr lang="en-US" sz="2400" dirty="0"/>
                <a:t> </a:t>
              </a:r>
              <a:r>
                <a:rPr lang="en-US" sz="2400" dirty="0" err="1" smtClean="0"/>
                <a:t>dàng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đạt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được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thành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công</a:t>
              </a:r>
              <a:endParaRPr lang="en-US" sz="24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80968" y="4731971"/>
              <a:ext cx="6626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/>
                <a:t>và</a:t>
              </a:r>
              <a:endParaRPr lang="en-US" sz="24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808373" y="5487366"/>
              <a:ext cx="24294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/>
                <a:t>Những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người</a:t>
              </a:r>
              <a:r>
                <a:rPr lang="en-US" sz="2400" dirty="0"/>
                <a:t> </a:t>
              </a:r>
              <a:r>
                <a:rPr lang="en-US" sz="2400" dirty="0" err="1" smtClean="0"/>
                <a:t>chật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vật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đi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đến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mục</a:t>
              </a:r>
              <a:r>
                <a:rPr lang="en-US" sz="2400" dirty="0" smtClean="0"/>
                <a:t> </a:t>
              </a:r>
              <a:r>
                <a:rPr lang="en-US" sz="2400" dirty="0" err="1" smtClean="0"/>
                <a:t>đích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7635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5785558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1. GIỚI THIỆU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4188" y="136183"/>
            <a:ext cx="4634602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i="1" dirty="0" smtClean="0"/>
              <a:t>1.2. ĐỌC HIỂU TÁC PHẨM</a:t>
            </a:r>
            <a:endParaRPr lang="en-US" sz="2800" b="1" i="1" dirty="0"/>
          </a:p>
        </p:txBody>
      </p:sp>
      <p:pic>
        <p:nvPicPr>
          <p:cNvPr id="3080" name="Picture 8" descr="https://lh3.googleusercontent.com/pw/AJFCJaVIv-QXnLrcflVHV7vqXW4G7FKjbIOhEbldPrq1serXCmQ_IxN68iEGSnfAmARM9C1VCHAb3jNZQZpueEoDUnVW3wkIr6-UfCsBjtB1jpPgL-vNGpRkMdbS-sNpmFGHDz0Mxxz6eQwJZ72GQWA4QEU_kKD3ORrWpv4rHs487hp_Ns_UWC23W7DUD1t9Z1vCK2Au_f3esi28OGuodZtJsee7CQB7pk4OcCRO4jNI8PR0NSZovxcvjJJnbAmEQQ5iobc5St5OjZ_jCAkubqr-dFIeYMBs-ENcXNV5QAKBTGmU0YeqX3IqhaDUDQqeAa81i_4v6kZMIurqpoWXhPILC2QocsgdH9D8oaFPqWVWoZF3XdyEjhD85RSYvbAd8lsAD07Bmf1rMGJbtuGWA2l-lpmO5nfOmzMuiWxb9GpTbczy9IOharzbRRVxABCVUK4M5a8Ssuq6hBO7Ipd8sk9gQ9kTVrExasseyJJ6sww5eQfIFNC0fDtrkz-DSOhFrlt02wgeKRZUB6mbyeLOnQzmJw9D7-gG10H5RNHCG-j1-MxbrKY1EaPd3yrEkpwM9ku5VwwsEQCMmt4MSRArNPR3EOFSZZZMGP3kUELdu33-PJ7wVN25h8l9IS0UpafFvnU5owLjVQmGzk9b5ac8JhF5qJx0pdGyxa8VpYWfG00emMsUxryfNiu-mw6DgNdtgivPhQXNt2O6ZtJxJgN6NpJnWJ15-jB3TJBcHm6rJxnSiCFFI1a2fpLH3heNxMQdamq0bAzbUqI1eBF6f3qWdvZv-wpS1tP7h93-k6blXw-ItMK303W-AHbMd29Cyn8rzrkWNMaHADj-0wJGWPNSFs40HbH7KJDJCOi0w4aVPtuhY8raiRvKhQNVZAbfyAONZbqCIgS9W-i4ekD2Vf8iH7rnPrrJJA=w497-h663-s-no?authuser=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7268" y="1185055"/>
            <a:ext cx="4027808" cy="57941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380540" y="1096103"/>
            <a:ext cx="892099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How to get thing done without trying too hard</a:t>
            </a:r>
            <a:endParaRPr lang="en-US" sz="2800" b="1" dirty="0" smtClean="0"/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Xuất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lần</a:t>
            </a:r>
            <a:r>
              <a:rPr lang="en-US" sz="2400" dirty="0" smtClean="0"/>
              <a:t> </a:t>
            </a:r>
            <a:r>
              <a:rPr lang="en-US" sz="2400" dirty="0" err="1" smtClean="0"/>
              <a:t>đầu</a:t>
            </a:r>
            <a:r>
              <a:rPr lang="en-US" sz="2400" dirty="0" smtClean="0"/>
              <a:t> </a:t>
            </a:r>
            <a:r>
              <a:rPr lang="en-US" sz="2400" dirty="0" err="1" smtClean="0"/>
              <a:t>năm</a:t>
            </a:r>
            <a:r>
              <a:rPr lang="en-US" sz="2400" dirty="0" smtClean="0"/>
              <a:t> 2009 </a:t>
            </a:r>
            <a:r>
              <a:rPr lang="en-US" sz="2400" dirty="0" err="1" smtClean="0"/>
              <a:t>bởi</a:t>
            </a:r>
            <a:r>
              <a:rPr lang="en-US" sz="2400" dirty="0" smtClean="0"/>
              <a:t> </a:t>
            </a:r>
            <a:r>
              <a:rPr lang="en-US" sz="2400" i="1" dirty="0" smtClean="0"/>
              <a:t>Pearson Education Limited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err="1" smtClean="0"/>
              <a:t>Bài</a:t>
            </a:r>
            <a:r>
              <a:rPr lang="en-US" sz="2400" dirty="0" smtClean="0"/>
              <a:t> </a:t>
            </a:r>
            <a:r>
              <a:rPr lang="en-US" sz="2400" dirty="0" err="1" smtClean="0"/>
              <a:t>thảo</a:t>
            </a:r>
            <a:r>
              <a:rPr lang="en-US" sz="2400" dirty="0" smtClean="0"/>
              <a:t> </a:t>
            </a:r>
            <a:r>
              <a:rPr lang="en-US" sz="2400" dirty="0" err="1" smtClean="0"/>
              <a:t>luận</a:t>
            </a:r>
            <a:r>
              <a:rPr lang="en-US" sz="2400" dirty="0" smtClean="0"/>
              <a:t> </a:t>
            </a:r>
            <a:r>
              <a:rPr lang="en-US" sz="2400" dirty="0" err="1" smtClean="0"/>
              <a:t>hôm</a:t>
            </a:r>
            <a:r>
              <a:rPr lang="en-US" sz="2400" dirty="0" smtClean="0"/>
              <a:t> nay </a:t>
            </a:r>
            <a:r>
              <a:rPr lang="en-US" sz="2400" dirty="0" err="1" smtClean="0"/>
              <a:t>sử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b="1" i="1" dirty="0" err="1"/>
              <a:t>Việc</a:t>
            </a:r>
            <a:r>
              <a:rPr lang="en-US" sz="2400" b="1" i="1" dirty="0"/>
              <a:t> </a:t>
            </a:r>
            <a:r>
              <a:rPr lang="en-US" sz="2400" b="1" i="1" dirty="0" err="1"/>
              <a:t>hôm</a:t>
            </a:r>
            <a:r>
              <a:rPr lang="en-US" sz="2400" b="1" i="1" dirty="0"/>
              <a:t> nay </a:t>
            </a:r>
            <a:r>
              <a:rPr lang="en-US" sz="2400" b="1" i="1" strike="sngStrike" dirty="0" err="1"/>
              <a:t>cứ</a:t>
            </a:r>
            <a:r>
              <a:rPr lang="en-US" sz="2400" b="1" i="1" dirty="0"/>
              <a:t> </a:t>
            </a:r>
            <a:r>
              <a:rPr lang="en-US" sz="2400" b="1" i="1" dirty="0" err="1"/>
              <a:t>chớ</a:t>
            </a:r>
            <a:r>
              <a:rPr lang="en-US" sz="2400" b="1" i="1" dirty="0"/>
              <a:t> </a:t>
            </a:r>
            <a:r>
              <a:rPr lang="en-US" sz="2400" b="1" i="1" dirty="0" err="1"/>
              <a:t>để</a:t>
            </a:r>
            <a:r>
              <a:rPr lang="en-US" sz="2400" b="1" i="1" dirty="0"/>
              <a:t> </a:t>
            </a:r>
            <a:r>
              <a:rPr lang="en-US" sz="2400" b="1" i="1" dirty="0" err="1"/>
              <a:t>ngày</a:t>
            </a:r>
            <a:r>
              <a:rPr lang="en-US" sz="2400" b="1" i="1" dirty="0"/>
              <a:t> </a:t>
            </a:r>
            <a:r>
              <a:rPr lang="en-US" sz="2400" b="1" i="1" dirty="0" err="1" smtClean="0"/>
              <a:t>mai</a:t>
            </a:r>
            <a:r>
              <a:rPr lang="en-US" sz="2400" b="1" i="1" dirty="0" smtClean="0"/>
              <a:t> – </a:t>
            </a:r>
            <a:r>
              <a:rPr lang="en-US" sz="2400" b="1" i="1" dirty="0" err="1" smtClean="0"/>
              <a:t>Đừng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để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sự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trì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hoãn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làm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hỏng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mọi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việc</a:t>
            </a:r>
            <a:endParaRPr lang="en-US" sz="2400" i="1" dirty="0" smtClean="0"/>
          </a:p>
          <a:p>
            <a:r>
              <a:rPr lang="en-US" sz="2400" dirty="0"/>
              <a:t>👉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/>
              <a:t>dịch</a:t>
            </a:r>
            <a:r>
              <a:rPr lang="en-US" sz="2400" dirty="0"/>
              <a:t> </a:t>
            </a:r>
            <a:r>
              <a:rPr lang="en-US" sz="2400" dirty="0" err="1"/>
              <a:t>tiếng</a:t>
            </a:r>
            <a:r>
              <a:rPr lang="en-US" sz="2400" dirty="0"/>
              <a:t> </a:t>
            </a:r>
            <a:r>
              <a:rPr lang="en-US" sz="2400" dirty="0" err="1"/>
              <a:t>Việt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dịch</a:t>
            </a:r>
            <a:r>
              <a:rPr lang="en-US" sz="2400" dirty="0"/>
              <a:t> </a:t>
            </a:r>
            <a:r>
              <a:rPr lang="en-US" sz="2400" dirty="0" err="1"/>
              <a:t>giả</a:t>
            </a:r>
            <a:r>
              <a:rPr lang="en-US" sz="2400" dirty="0"/>
              <a:t> </a:t>
            </a:r>
            <a:r>
              <a:rPr lang="en-US" sz="2400" dirty="0" err="1"/>
              <a:t>Đức</a:t>
            </a:r>
            <a:r>
              <a:rPr lang="en-US" sz="2400" dirty="0"/>
              <a:t> </a:t>
            </a:r>
            <a:r>
              <a:rPr lang="en-US" sz="2400" dirty="0" err="1" smtClean="0"/>
              <a:t>Anh</a:t>
            </a:r>
            <a:r>
              <a:rPr lang="en-US" sz="2400" dirty="0" smtClean="0"/>
              <a:t> </a:t>
            </a:r>
          </a:p>
          <a:p>
            <a:r>
              <a:rPr lang="en-US" sz="2400" dirty="0"/>
              <a:t>👉 </a:t>
            </a:r>
            <a:r>
              <a:rPr lang="en-US" sz="2400" dirty="0" err="1"/>
              <a:t>B</a:t>
            </a:r>
            <a:r>
              <a:rPr lang="en-US" sz="2400" dirty="0" err="1" smtClean="0"/>
              <a:t>ản</a:t>
            </a:r>
            <a:r>
              <a:rPr lang="en-US" sz="2400" dirty="0" smtClean="0"/>
              <a:t> </a:t>
            </a:r>
            <a:r>
              <a:rPr lang="en-US" sz="2400" dirty="0" err="1" smtClean="0"/>
              <a:t>quyền</a:t>
            </a:r>
            <a:r>
              <a:rPr lang="en-US" sz="2400" dirty="0" smtClean="0"/>
              <a:t> </a:t>
            </a:r>
            <a:r>
              <a:rPr lang="en-US" sz="2400" dirty="0" err="1" smtClean="0"/>
              <a:t>tiếng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Việt</a:t>
            </a:r>
            <a:r>
              <a:rPr lang="en-US" sz="2400" dirty="0" smtClean="0"/>
              <a:t> </a:t>
            </a:r>
            <a:r>
              <a:rPr lang="en-US" sz="2400" dirty="0" err="1" smtClean="0"/>
              <a:t>thuộc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ty </a:t>
            </a:r>
            <a:r>
              <a:rPr lang="en-US" sz="2400" dirty="0" err="1" smtClean="0"/>
              <a:t>Cổ</a:t>
            </a:r>
            <a:r>
              <a:rPr lang="en-US" sz="2400" dirty="0" smtClean="0"/>
              <a:t> </a:t>
            </a:r>
            <a:r>
              <a:rPr lang="en-US" sz="2400" dirty="0" err="1" smtClean="0"/>
              <a:t>phần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Alpha (</a:t>
            </a:r>
            <a:r>
              <a:rPr lang="en-US" sz="2400" dirty="0" err="1" smtClean="0"/>
              <a:t>alphabooks</a:t>
            </a:r>
            <a:r>
              <a:rPr lang="en-US" sz="2400" dirty="0" smtClean="0"/>
              <a:t>)</a:t>
            </a:r>
          </a:p>
          <a:p>
            <a:r>
              <a:rPr lang="en-US" sz="2400" dirty="0"/>
              <a:t>👉</a:t>
            </a:r>
            <a:r>
              <a:rPr lang="en-US" sz="2400" dirty="0" smtClean="0"/>
              <a:t> </a:t>
            </a:r>
            <a:r>
              <a:rPr lang="en-US" sz="2400" dirty="0" err="1"/>
              <a:t>X</a:t>
            </a:r>
            <a:r>
              <a:rPr lang="en-US" sz="2400" dirty="0" err="1" smtClean="0"/>
              <a:t>uất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bởi</a:t>
            </a:r>
            <a:r>
              <a:rPr lang="en-US" sz="2400" dirty="0" smtClean="0"/>
              <a:t> NXB Lao </a:t>
            </a:r>
            <a:r>
              <a:rPr lang="en-US" sz="2400" dirty="0" err="1" smtClean="0"/>
              <a:t>động</a:t>
            </a:r>
            <a:r>
              <a:rPr lang="en-US" sz="2400" dirty="0" smtClean="0"/>
              <a:t> – </a:t>
            </a:r>
            <a:r>
              <a:rPr lang="en-US" sz="2400" dirty="0" err="1" smtClean="0"/>
              <a:t>Xã</a:t>
            </a:r>
            <a:r>
              <a:rPr lang="en-US" sz="2400" dirty="0" smtClean="0"/>
              <a:t> </a:t>
            </a:r>
            <a:r>
              <a:rPr lang="en-US" sz="2400" dirty="0" err="1" smtClean="0"/>
              <a:t>hội</a:t>
            </a:r>
            <a:endParaRPr lang="en-US" sz="2400" dirty="0" smtClean="0"/>
          </a:p>
        </p:txBody>
      </p:sp>
      <p:sp>
        <p:nvSpPr>
          <p:cNvPr id="7" name="Rounded Rectangular Callout 6"/>
          <p:cNvSpPr/>
          <p:nvPr/>
        </p:nvSpPr>
        <p:spPr>
          <a:xfrm>
            <a:off x="6041568" y="4729163"/>
            <a:ext cx="6679842" cy="2250034"/>
          </a:xfrm>
          <a:prstGeom prst="wedgeRoundRectCallout">
            <a:avLst>
              <a:gd name="adj1" fmla="val -60585"/>
              <a:gd name="adj2" fmla="val -7176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ysClr val="windowText" lastClr="000000"/>
                </a:solidFill>
              </a:rPr>
              <a:t>--- </a:t>
            </a:r>
            <a:r>
              <a:rPr lang="en-US" sz="2400" i="1" dirty="0" err="1">
                <a:solidFill>
                  <a:sysClr val="windowText" lastClr="000000"/>
                </a:solidFill>
              </a:rPr>
              <a:t>Lời</a:t>
            </a:r>
            <a:r>
              <a:rPr lang="en-US" sz="2400" i="1" dirty="0">
                <a:solidFill>
                  <a:sysClr val="windowText" lastClr="000000"/>
                </a:solidFill>
              </a:rPr>
              <a:t> </a:t>
            </a:r>
            <a:r>
              <a:rPr lang="en-US" sz="2400" i="1" dirty="0" smtClean="0">
                <a:solidFill>
                  <a:sysClr val="windowText" lastClr="000000"/>
                </a:solidFill>
              </a:rPr>
              <a:t>NXB</a:t>
            </a:r>
            <a:endParaRPr lang="en-US" sz="2400" dirty="0" smtClean="0">
              <a:solidFill>
                <a:sysClr val="windowText" lastClr="000000"/>
              </a:solidFill>
            </a:endParaRPr>
          </a:p>
          <a:p>
            <a:r>
              <a:rPr lang="en-US" sz="2400" dirty="0" err="1" smtClean="0">
                <a:solidFill>
                  <a:sysClr val="windowText" lastClr="000000"/>
                </a:solidFill>
              </a:rPr>
              <a:t>Trong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cuốn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sách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này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giả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đưa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ra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những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quy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tắc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thực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tiễn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dễ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áp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dụng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…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giúp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bạn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biết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cách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hoàn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thành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chỉn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mọi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việc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quá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thời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gian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377" y="5037940"/>
            <a:ext cx="1820060" cy="182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0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ular Callout 11"/>
          <p:cNvSpPr/>
          <p:nvPr/>
        </p:nvSpPr>
        <p:spPr>
          <a:xfrm>
            <a:off x="8922326" y="679917"/>
            <a:ext cx="3366655" cy="2362426"/>
          </a:xfrm>
          <a:prstGeom prst="wedgeRoundRectCallout">
            <a:avLst>
              <a:gd name="adj1" fmla="val 9537"/>
              <a:gd name="adj2" fmla="val 78449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dirty="0" err="1" smtClean="0">
                <a:solidFill>
                  <a:sysClr val="windowText" lastClr="000000"/>
                </a:solidFill>
              </a:rPr>
              <a:t>Họ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có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nhiều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chiến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lược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chúng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giúp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họ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quá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vất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vả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trong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cuộc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sống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5785558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1. GIỚI THIỆU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4188" y="136183"/>
            <a:ext cx="4634602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i="1" dirty="0" smtClean="0"/>
              <a:t>1.2. ĐỌC HIỂU TÁC PHẨM</a:t>
            </a:r>
            <a:endParaRPr lang="en-US" sz="2800" b="1" i="1" dirty="0"/>
          </a:p>
        </p:txBody>
      </p:sp>
      <p:sp>
        <p:nvSpPr>
          <p:cNvPr id="9" name="TextBox 8"/>
          <p:cNvSpPr txBox="1"/>
          <p:nvPr/>
        </p:nvSpPr>
        <p:spPr>
          <a:xfrm>
            <a:off x="429490" y="1288473"/>
            <a:ext cx="87283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Mở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đầu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cuốn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sách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là</a:t>
            </a:r>
            <a:r>
              <a:rPr lang="en-US" sz="2400" b="1" dirty="0" smtClean="0"/>
              <a:t> </a:t>
            </a:r>
            <a:r>
              <a:rPr lang="en-US" sz="2400" b="1" i="1" dirty="0" err="1" smtClean="0"/>
              <a:t>Lời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giới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thiệu</a:t>
            </a:r>
            <a:r>
              <a:rPr lang="en-US" sz="2400" b="1" i="1" dirty="0" smtClean="0"/>
              <a:t> </a:t>
            </a:r>
            <a:r>
              <a:rPr lang="en-US" sz="2400" b="1" dirty="0" err="1" smtClean="0"/>
              <a:t>của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tác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giả</a:t>
            </a:r>
            <a:r>
              <a:rPr lang="en-US" sz="2400" b="1" dirty="0" smtClean="0"/>
              <a:t>.</a:t>
            </a:r>
          </a:p>
          <a:p>
            <a:endParaRPr lang="en-US" sz="2400" dirty="0" smtClean="0"/>
          </a:p>
          <a:p>
            <a:r>
              <a:rPr lang="en-US" sz="2400" dirty="0" err="1" smtClean="0"/>
              <a:t>Đầu</a:t>
            </a:r>
            <a:r>
              <a:rPr lang="en-US" sz="2400" dirty="0" smtClean="0"/>
              <a:t> </a:t>
            </a:r>
            <a:r>
              <a:rPr lang="en-US" sz="2400" dirty="0" err="1" smtClean="0"/>
              <a:t>tiên</a:t>
            </a:r>
            <a:r>
              <a:rPr lang="en-US" sz="2400" dirty="0" smtClean="0"/>
              <a:t>, </a:t>
            </a:r>
            <a:r>
              <a:rPr lang="en-US" sz="2400" dirty="0" err="1" smtClean="0"/>
              <a:t>ông</a:t>
            </a:r>
            <a:r>
              <a:rPr lang="en-US" sz="2400" dirty="0" smtClean="0"/>
              <a:t> </a:t>
            </a:r>
            <a:r>
              <a:rPr lang="en-US" sz="2400" dirty="0" err="1" smtClean="0"/>
              <a:t>đặt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độc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, </a:t>
            </a:r>
            <a:r>
              <a:rPr lang="en-US" sz="2400" dirty="0" err="1" smtClean="0"/>
              <a:t>đồng</a:t>
            </a:r>
            <a:r>
              <a:rPr lang="en-US" sz="2400" dirty="0" smtClean="0"/>
              <a:t> </a:t>
            </a:r>
            <a:r>
              <a:rPr lang="en-US" sz="2400" dirty="0" err="1" smtClean="0"/>
              <a:t>cảm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bế</a:t>
            </a:r>
            <a:r>
              <a:rPr lang="en-US" sz="2400" dirty="0" smtClean="0"/>
              <a:t> </a:t>
            </a:r>
            <a:r>
              <a:rPr lang="en-US" sz="2400" dirty="0" err="1" smtClean="0"/>
              <a:t>tắc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họ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, </a:t>
            </a:r>
            <a:r>
              <a:rPr lang="en-US" sz="2400" dirty="0" err="1" smtClean="0"/>
              <a:t>đời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r>
              <a:rPr lang="en-US" sz="2400" dirty="0" smtClean="0"/>
              <a:t> </a:t>
            </a:r>
            <a:r>
              <a:rPr lang="en-US" sz="2400" dirty="0" err="1" smtClean="0"/>
              <a:t>cá</a:t>
            </a:r>
            <a:r>
              <a:rPr lang="en-US" sz="2400" dirty="0" smtClean="0"/>
              <a:t> </a:t>
            </a:r>
            <a:r>
              <a:rPr lang="en-US" sz="2400" dirty="0" err="1" smtClean="0"/>
              <a:t>nhân</a:t>
            </a:r>
            <a:r>
              <a:rPr lang="en-US" sz="2400" dirty="0" smtClean="0"/>
              <a:t>…</a:t>
            </a:r>
          </a:p>
          <a:p>
            <a:endParaRPr lang="en-US" sz="2400" dirty="0" smtClean="0"/>
          </a:p>
          <a:p>
            <a:r>
              <a:rPr lang="en-US" sz="2400" dirty="0" err="1" smtClean="0"/>
              <a:t>Sau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, </a:t>
            </a:r>
            <a:r>
              <a:rPr lang="en-US" sz="2400" dirty="0" err="1" smtClean="0"/>
              <a:t>ông</a:t>
            </a:r>
            <a:r>
              <a:rPr lang="en-US" sz="2400" dirty="0" smtClean="0"/>
              <a:t> </a:t>
            </a:r>
            <a:r>
              <a:rPr lang="en-US" sz="2400" dirty="0" err="1" smtClean="0"/>
              <a:t>hướng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hình</a:t>
            </a:r>
            <a:r>
              <a:rPr lang="en-US" sz="2400" dirty="0" smtClean="0"/>
              <a:t> </a:t>
            </a:r>
            <a:r>
              <a:rPr lang="en-US" sz="2400" dirty="0" err="1" smtClean="0"/>
              <a:t>mẫu</a:t>
            </a:r>
            <a:r>
              <a:rPr lang="en-US" sz="2400" dirty="0" smtClean="0"/>
              <a:t> </a:t>
            </a:r>
            <a:r>
              <a:rPr lang="en-US" sz="2400" dirty="0" err="1" smtClean="0"/>
              <a:t>lý</a:t>
            </a:r>
            <a:r>
              <a:rPr lang="en-US" sz="2400" dirty="0" smtClean="0"/>
              <a:t> </a:t>
            </a:r>
            <a:r>
              <a:rPr lang="en-US" sz="2400" dirty="0" err="1" smtClean="0"/>
              <a:t>tưởng</a:t>
            </a:r>
            <a:r>
              <a:rPr lang="en-US" sz="2400" dirty="0"/>
              <a:t>,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</a:t>
            </a:r>
            <a:r>
              <a:rPr lang="en-US" sz="2400" dirty="0" err="1" smtClean="0"/>
              <a:t>công</a:t>
            </a:r>
            <a:r>
              <a:rPr lang="en-US" sz="2400" dirty="0" smtClean="0"/>
              <a:t> </a:t>
            </a:r>
            <a:r>
              <a:rPr lang="en-US" sz="2400" dirty="0" err="1" smtClean="0"/>
              <a:t>mà</a:t>
            </a:r>
            <a:r>
              <a:rPr lang="en-US" sz="2400" dirty="0" smtClean="0"/>
              <a:t>:</a:t>
            </a:r>
            <a:br>
              <a:rPr lang="en-US" sz="2400" dirty="0" smtClean="0"/>
            </a:br>
            <a:r>
              <a:rPr lang="en-US" sz="2400" dirty="0" smtClean="0"/>
              <a:t>👉 </a:t>
            </a:r>
            <a:r>
              <a:rPr lang="en-US" sz="2400" dirty="0" err="1" smtClean="0"/>
              <a:t>Tuy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endParaRPr lang="en-US" sz="2400" dirty="0" smtClean="0"/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Vẫn</a:t>
            </a:r>
            <a:r>
              <a:rPr lang="en-US" sz="2400" dirty="0" smtClean="0"/>
              <a:t> </a:t>
            </a:r>
            <a:r>
              <a:rPr lang="en-US" sz="2400" dirty="0" err="1" smtClean="0"/>
              <a:t>chăm</a:t>
            </a:r>
            <a:r>
              <a:rPr lang="en-US" sz="2400" dirty="0" smtClean="0"/>
              <a:t> </a:t>
            </a:r>
            <a:r>
              <a:rPr lang="en-US" sz="2400" dirty="0" err="1" smtClean="0"/>
              <a:t>sóc</a:t>
            </a:r>
            <a:r>
              <a:rPr lang="en-US" sz="2400" dirty="0" smtClean="0"/>
              <a:t> </a:t>
            </a:r>
            <a:r>
              <a:rPr lang="en-US" sz="2400" dirty="0" err="1" smtClean="0"/>
              <a:t>tốt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gia</a:t>
            </a:r>
            <a:r>
              <a:rPr lang="en-US" sz="2400" dirty="0" smtClean="0"/>
              <a:t> </a:t>
            </a:r>
            <a:r>
              <a:rPr lang="en-US" sz="2400" dirty="0" err="1" smtClean="0"/>
              <a:t>đình</a:t>
            </a:r>
            <a:r>
              <a:rPr lang="en-US" sz="2400" dirty="0" smtClean="0"/>
              <a:t> cha </a:t>
            </a:r>
            <a:r>
              <a:rPr lang="en-US" sz="2400" dirty="0" err="1" smtClean="0"/>
              <a:t>mẹ</a:t>
            </a:r>
            <a:endParaRPr lang="en-US" sz="2400" dirty="0" smtClean="0"/>
          </a:p>
          <a:p>
            <a:r>
              <a:rPr lang="en-US" sz="2400" dirty="0" smtClean="0"/>
              <a:t>👉 </a:t>
            </a:r>
            <a:r>
              <a:rPr lang="en-US" sz="2400" dirty="0" err="1" smtClean="0"/>
              <a:t>Vẫn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từ</a:t>
            </a:r>
            <a:r>
              <a:rPr lang="en-US" sz="2400" dirty="0" smtClean="0"/>
              <a:t> </a:t>
            </a:r>
            <a:r>
              <a:rPr lang="en-US" sz="2400" dirty="0" err="1" smtClean="0"/>
              <a:t>thiện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giữ</a:t>
            </a:r>
            <a:r>
              <a:rPr lang="en-US" sz="2400" dirty="0" smtClean="0"/>
              <a:t> </a:t>
            </a:r>
            <a:r>
              <a:rPr lang="en-US" sz="2400" dirty="0" err="1" smtClean="0"/>
              <a:t>nhà</a:t>
            </a:r>
            <a:r>
              <a:rPr lang="en-US" sz="2400" dirty="0" smtClean="0"/>
              <a:t> </a:t>
            </a:r>
            <a:r>
              <a:rPr lang="en-US" sz="2400" dirty="0" err="1" smtClean="0"/>
              <a:t>cửa</a:t>
            </a:r>
            <a:r>
              <a:rPr lang="en-US" sz="2400" dirty="0" smtClean="0"/>
              <a:t> </a:t>
            </a:r>
            <a:r>
              <a:rPr lang="en-US" sz="2400" dirty="0" err="1" smtClean="0"/>
              <a:t>tươm</a:t>
            </a:r>
            <a:r>
              <a:rPr lang="en-US" sz="2400" dirty="0" smtClean="0"/>
              <a:t> </a:t>
            </a:r>
            <a:r>
              <a:rPr lang="en-US" sz="2400" dirty="0" err="1" smtClean="0"/>
              <a:t>tất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err="1" smtClean="0"/>
              <a:t>Cuối</a:t>
            </a:r>
            <a:r>
              <a:rPr lang="en-US" sz="2400" dirty="0" smtClean="0"/>
              <a:t> </a:t>
            </a:r>
            <a:r>
              <a:rPr lang="en-US" sz="2400" dirty="0" err="1" smtClean="0"/>
              <a:t>cùng</a:t>
            </a:r>
            <a:r>
              <a:rPr lang="en-US" sz="2400" dirty="0" smtClean="0"/>
              <a:t>, </a:t>
            </a:r>
            <a:r>
              <a:rPr lang="en-US" sz="2400" dirty="0" err="1" smtClean="0"/>
              <a:t>ông</a:t>
            </a:r>
            <a:r>
              <a:rPr lang="en-US" sz="2400" dirty="0" smtClean="0"/>
              <a:t> </a:t>
            </a:r>
            <a:r>
              <a:rPr lang="en-US" sz="2400" dirty="0" err="1" smtClean="0"/>
              <a:t>hy</a:t>
            </a:r>
            <a:r>
              <a:rPr lang="en-US" sz="2400" dirty="0" smtClean="0"/>
              <a:t> </a:t>
            </a:r>
            <a:r>
              <a:rPr lang="en-US" sz="2400" dirty="0" err="1" smtClean="0"/>
              <a:t>vọng</a:t>
            </a:r>
            <a:r>
              <a:rPr lang="en-US" sz="2400" dirty="0" smtClean="0"/>
              <a:t> </a:t>
            </a:r>
            <a:r>
              <a:rPr lang="en-US" sz="2400" dirty="0" err="1" smtClean="0"/>
              <a:t>độc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đọc</a:t>
            </a:r>
            <a:r>
              <a:rPr lang="en-US" sz="2400" dirty="0"/>
              <a:t>,</a:t>
            </a:r>
            <a:r>
              <a:rPr lang="en-US" sz="2400" dirty="0" smtClean="0"/>
              <a:t> </a:t>
            </a:r>
            <a:r>
              <a:rPr lang="en-US" sz="2400" dirty="0" err="1" smtClean="0"/>
              <a:t>chọn</a:t>
            </a:r>
            <a:r>
              <a:rPr lang="en-US" sz="2400" dirty="0" smtClean="0"/>
              <a:t> </a:t>
            </a:r>
            <a:r>
              <a:rPr lang="en-US" sz="2400" dirty="0" err="1" smtClean="0"/>
              <a:t>lọc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áp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chiến</a:t>
            </a:r>
            <a:r>
              <a:rPr lang="en-US" sz="2400" dirty="0" smtClean="0"/>
              <a:t> </a:t>
            </a:r>
            <a:r>
              <a:rPr lang="en-US" sz="2400" dirty="0" err="1" smtClean="0"/>
              <a:t>lược</a:t>
            </a:r>
            <a:r>
              <a:rPr lang="en-US" sz="2400" dirty="0" smtClean="0"/>
              <a:t> </a:t>
            </a:r>
            <a:r>
              <a:rPr lang="en-US" sz="2400" dirty="0" err="1" smtClean="0"/>
              <a:t>khả</a:t>
            </a:r>
            <a:r>
              <a:rPr lang="en-US" sz="2400" dirty="0" smtClean="0"/>
              <a:t> </a:t>
            </a:r>
            <a:r>
              <a:rPr lang="en-US" sz="2400" dirty="0" err="1" smtClean="0"/>
              <a:t>thi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cải</a:t>
            </a:r>
            <a:r>
              <a:rPr lang="en-US" sz="2400" dirty="0" smtClean="0"/>
              <a:t> </a:t>
            </a:r>
            <a:r>
              <a:rPr lang="en-US" sz="2400" dirty="0" err="1" smtClean="0"/>
              <a:t>thiện</a:t>
            </a:r>
            <a:r>
              <a:rPr lang="en-US" sz="2400" dirty="0" smtClean="0"/>
              <a:t> </a:t>
            </a:r>
            <a:r>
              <a:rPr lang="en-US" sz="2400" dirty="0" err="1" smtClean="0"/>
              <a:t>cuộc</a:t>
            </a:r>
            <a:r>
              <a:rPr lang="en-US" sz="2400" dirty="0" smtClean="0"/>
              <a:t> </a:t>
            </a:r>
            <a:r>
              <a:rPr lang="en-US" sz="2400" dirty="0" err="1" smtClean="0"/>
              <a:t>sống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854" y="3530388"/>
            <a:ext cx="2317301" cy="29541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5084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lh3.googleusercontent.com/pw/AJFCJaVTATKmyuH25sRCVK9SSS1yjrRZe_rDVLJmBoPT2bfQgSH6t6V-lktwqPl_3qSPYN30D4d6ian5dvoSmcTvpfAhrqzB7n3Ks397IyYjrP6iLBa78JkiS2CNT7P_jp2LQt2IxbsKbAlQqYcWlyCMLxySU4qdcfFjpXQVEeL12yWMGb4G8tbggMMvcAE4pxtfkxTR9v_S8IE8KpalQgfQwcnKAZlrXl5APfG9ADZQKDfSgIi_YivFD_0luYxdnMI7n4SYvmgd3HX2qoCNeFxJv4RkeKR87Ky_Y1q5CiW8EtPJMjDQz09Mx_zEz3helID_fryZ8FQ5zwURI-mZy-hBumF1hyGe5Bxnm6yZV9OtLNSufkgegdBmBzVK3cH5KFG72AaFsB50uZRK9tTIOFiMg-uPScMbJUJ4YZ4jzovOTiZjc5VPxOFeH_22VM2lh1qPVKGv2fVn7B3ObSZEWCmxbqN24Txxyxr0MPx5Dq0zu8ecF4LJgzYC4aCUSh9yxs0VkVz61I-z5rscF90_0do1C5UZX4F7lzhV_DxwQ_PbUD5Sbh1MUi9ZyLc7U9cotgLIFQoX4bVGoJ5sljiM1KQpUmkYJ30JZt9j3RWm5QkUmGP9xSYwEP26XZP41XHOOTIEnkGv146M3kJn9PWzZEFdwzSFQy1oAmTNXsyTSx3feJ6-Rbekm9Fp6yy8KlTBe74DdojVs3UWR8005SqGcmnkJm3vLLFY1JYolr0W6uIxNr-yGA9b1Mrejesua4A_cPoqt2JKnZtT4f3p84QZZlnDWkVYxPUrAvwSVr3HvoQWjWiJ7heYymF5aaru4Qis5QlTYzmNjMXVmko6iKn5-xqk0UNpY1rWj7LnTnvD2hDHVYX1ebHhjzyCfDMsnRTzkx_NICPJ7sVv8vuEHck3iJX1EZJsPA=w641-h663-s-no?authuser=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39"/>
          <a:stretch/>
        </p:blipFill>
        <p:spPr bwMode="auto">
          <a:xfrm>
            <a:off x="6709873" y="1149459"/>
            <a:ext cx="5343232" cy="4899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5785558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1. GIỚI THIỆU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4188" y="136183"/>
            <a:ext cx="4634602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i="1" dirty="0" smtClean="0"/>
              <a:t>1.2. ĐỌC HIỂU TÁC PHẨM</a:t>
            </a:r>
            <a:endParaRPr lang="en-US" sz="2800" b="1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24692" y="1149459"/>
            <a:ext cx="6206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Đến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với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nội</a:t>
            </a:r>
            <a:r>
              <a:rPr lang="en-US" sz="2400" b="1" dirty="0" smtClean="0"/>
              <a:t> dung </a:t>
            </a:r>
            <a:r>
              <a:rPr lang="en-US" sz="2400" b="1" dirty="0" err="1" smtClean="0"/>
              <a:t>chính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của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cuốn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sách</a:t>
            </a:r>
            <a:r>
              <a:rPr lang="en-US" sz="2400" dirty="0" smtClean="0"/>
              <a:t>, </a:t>
            </a: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tiếp</a:t>
            </a:r>
            <a:r>
              <a:rPr lang="en-US" sz="2400" dirty="0" smtClean="0"/>
              <a:t> </a:t>
            </a:r>
            <a:r>
              <a:rPr lang="en-US" sz="2400" dirty="0" err="1" smtClean="0"/>
              <a:t>cận</a:t>
            </a:r>
            <a:r>
              <a:rPr lang="en-US" sz="2400" dirty="0" smtClean="0"/>
              <a:t> </a:t>
            </a:r>
            <a:r>
              <a:rPr lang="en-US" sz="2400" dirty="0" err="1" smtClean="0"/>
              <a:t>độc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thông</a:t>
            </a:r>
            <a:r>
              <a:rPr lang="en-US" sz="2400" dirty="0" smtClean="0"/>
              <a:t> qua </a:t>
            </a:r>
            <a:r>
              <a:rPr lang="en-US" sz="2400" dirty="0" err="1" smtClean="0"/>
              <a:t>tổng</a:t>
            </a:r>
            <a:r>
              <a:rPr lang="en-US" sz="2400" dirty="0" smtClean="0"/>
              <a:t> </a:t>
            </a:r>
            <a:r>
              <a:rPr lang="en-US" sz="2400" dirty="0" err="1" smtClean="0"/>
              <a:t>cộng</a:t>
            </a:r>
            <a:r>
              <a:rPr lang="en-US" sz="2400" dirty="0" smtClean="0"/>
              <a:t> 77 </a:t>
            </a:r>
            <a:r>
              <a:rPr lang="en-US" sz="2400" dirty="0" err="1" smtClean="0"/>
              <a:t>đề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, </a:t>
            </a:r>
            <a:r>
              <a:rPr lang="en-US" sz="2400" dirty="0" err="1" smtClean="0"/>
              <a:t>dựa</a:t>
            </a:r>
            <a:r>
              <a:rPr lang="en-US" sz="2400" dirty="0" smtClean="0"/>
              <a:t> </a:t>
            </a:r>
            <a:r>
              <a:rPr lang="en-US" sz="2400" dirty="0" err="1" smtClean="0"/>
              <a:t>trên</a:t>
            </a:r>
            <a:r>
              <a:rPr lang="en-US" sz="2400" dirty="0" smtClean="0"/>
              <a:t> </a:t>
            </a:r>
            <a:r>
              <a:rPr lang="en-US" sz="2400" dirty="0" err="1" smtClean="0"/>
              <a:t>đa</a:t>
            </a:r>
            <a:r>
              <a:rPr lang="en-US" sz="2400" dirty="0" smtClean="0"/>
              <a:t> </a:t>
            </a:r>
            <a:r>
              <a:rPr lang="en-US" sz="2400" dirty="0" err="1" smtClean="0"/>
              <a:t>dạng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b="1" i="1" dirty="0" err="1" smtClean="0"/>
              <a:t>tình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huống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của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đời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sống</a:t>
            </a:r>
            <a:r>
              <a:rPr lang="en-US" sz="2400" b="1" i="1" dirty="0" smtClean="0"/>
              <a:t> con </a:t>
            </a:r>
            <a:r>
              <a:rPr lang="en-US" sz="2400" b="1" i="1" dirty="0" err="1" smtClean="0"/>
              <a:t>người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hiện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đại</a:t>
            </a:r>
            <a:r>
              <a:rPr lang="en-US" sz="2400" dirty="0" smtClean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4745" y="3470245"/>
            <a:ext cx="59436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Mỗi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mục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1 </a:t>
            </a:r>
            <a:r>
              <a:rPr lang="en-US" sz="2400" dirty="0" err="1"/>
              <a:t>câu</a:t>
            </a:r>
            <a:r>
              <a:rPr lang="en-US" sz="2400" dirty="0"/>
              <a:t> </a:t>
            </a:r>
            <a:r>
              <a:rPr lang="en-US" sz="2400" dirty="0" err="1"/>
              <a:t>chuyện</a:t>
            </a:r>
            <a:r>
              <a:rPr lang="en-US" sz="2400" dirty="0"/>
              <a:t> </a:t>
            </a:r>
            <a:r>
              <a:rPr lang="en-US" sz="2400" dirty="0" err="1"/>
              <a:t>chỉ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200 – 400 </a:t>
            </a:r>
            <a:r>
              <a:rPr lang="en-US" sz="2400" dirty="0" err="1" smtClean="0"/>
              <a:t>chữ</a:t>
            </a:r>
            <a:r>
              <a:rPr lang="en-US" sz="2400" dirty="0" smtClean="0"/>
              <a:t> (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quá</a:t>
            </a:r>
            <a:r>
              <a:rPr lang="en-US" sz="2400" dirty="0" smtClean="0"/>
              <a:t> 2 </a:t>
            </a:r>
            <a:r>
              <a:rPr lang="en-US" sz="2400" dirty="0" err="1" smtClean="0"/>
              <a:t>trang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)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cấu</a:t>
            </a:r>
            <a:r>
              <a:rPr lang="en-US" sz="2400" dirty="0"/>
              <a:t> </a:t>
            </a:r>
            <a:r>
              <a:rPr lang="en-US" sz="2400" dirty="0" err="1"/>
              <a:t>trúc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 smtClean="0"/>
              <a:t>bản</a:t>
            </a:r>
            <a:r>
              <a:rPr lang="en-US" sz="2400" dirty="0"/>
              <a:t>:</a:t>
            </a:r>
          </a:p>
          <a:p>
            <a:r>
              <a:rPr lang="en-US" sz="2400" dirty="0"/>
              <a:t>👉 </a:t>
            </a:r>
            <a:r>
              <a:rPr lang="en-US" sz="2400" dirty="0" err="1"/>
              <a:t>Trình</a:t>
            </a:r>
            <a:r>
              <a:rPr lang="en-US" sz="2400" dirty="0"/>
              <a:t> </a:t>
            </a:r>
            <a:r>
              <a:rPr lang="en-US" sz="2400" dirty="0" err="1"/>
              <a:t>bày</a:t>
            </a:r>
            <a:r>
              <a:rPr lang="en-US" sz="2400" dirty="0"/>
              <a:t>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vấn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nào</a:t>
            </a:r>
            <a:r>
              <a:rPr lang="en-US" sz="2400" dirty="0"/>
              <a:t> </a:t>
            </a:r>
            <a:r>
              <a:rPr lang="en-US" sz="2400" dirty="0" err="1"/>
              <a:t>đó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, </a:t>
            </a:r>
            <a:r>
              <a:rPr lang="en-US" sz="2400" dirty="0" err="1"/>
              <a:t>cuộc</a:t>
            </a:r>
            <a:r>
              <a:rPr lang="en-US" sz="2400" dirty="0"/>
              <a:t> </a:t>
            </a:r>
            <a:r>
              <a:rPr lang="en-US" sz="2400" dirty="0" err="1"/>
              <a:t>sống</a:t>
            </a:r>
            <a:endParaRPr lang="en-US" sz="2400" dirty="0"/>
          </a:p>
          <a:p>
            <a:r>
              <a:rPr lang="en-US" sz="2400" dirty="0"/>
              <a:t>👉 </a:t>
            </a:r>
            <a:r>
              <a:rPr lang="en-US" sz="2400" dirty="0" err="1"/>
              <a:t>Giải</a:t>
            </a:r>
            <a:r>
              <a:rPr lang="en-US" sz="2400" dirty="0"/>
              <a:t> </a:t>
            </a:r>
            <a:r>
              <a:rPr lang="en-US" sz="2400" dirty="0" err="1"/>
              <a:t>quyết</a:t>
            </a:r>
            <a:r>
              <a:rPr lang="en-US" sz="2400" dirty="0"/>
              <a:t> </a:t>
            </a:r>
            <a:r>
              <a:rPr lang="en-US" sz="2400" dirty="0" err="1"/>
              <a:t>vấn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qua </a:t>
            </a:r>
            <a:r>
              <a:rPr lang="en-US" sz="2400" dirty="0" err="1"/>
              <a:t>giả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trực</a:t>
            </a:r>
            <a:r>
              <a:rPr lang="en-US" sz="2400" dirty="0"/>
              <a:t> </a:t>
            </a:r>
            <a:r>
              <a:rPr lang="en-US" sz="2400" dirty="0" err="1"/>
              <a:t>quan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25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63640" y="183883"/>
            <a:ext cx="6000648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2.1.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sự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phát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triển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của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xã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hội</a:t>
            </a:r>
            <a:endParaRPr lang="en-US" sz="2700" b="1" i="1" dirty="0"/>
          </a:p>
        </p:txBody>
      </p:sp>
      <p:pic>
        <p:nvPicPr>
          <p:cNvPr id="1026" name="Picture 2" descr="https://upload-os-bbs.hoyolab.com/upload/2022/06/12/172534910/42691d4f0f35b6bcfa3ae4009c0dae09_1245439611195460221.png?x-oss-process=image/resize,s_1000/quality,q_80/auto-orient,0/interlace,1/format,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360" y="4659692"/>
            <a:ext cx="1989136" cy="198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ular Callout 3"/>
          <p:cNvSpPr/>
          <p:nvPr/>
        </p:nvSpPr>
        <p:spPr>
          <a:xfrm>
            <a:off x="-236464" y="4239491"/>
            <a:ext cx="3494634" cy="1726230"/>
          </a:xfrm>
          <a:prstGeom prst="wedgeRoundRectCallout">
            <a:avLst>
              <a:gd name="adj1" fmla="val 62930"/>
              <a:gd name="adj2" fmla="val 44837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ysClr val="windowText" lastClr="000000"/>
                </a:solidFill>
              </a:rPr>
              <a:t>Đọc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qua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một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lần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phẩm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tôi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nhận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thấy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một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số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điểm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sau</a:t>
            </a:r>
            <a:endParaRPr lang="en-US" sz="24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028" name="Picture 4" descr="7 cách giúp tăng năng suất làm việc của nhân viên - Online Offi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684" y="998938"/>
            <a:ext cx="3193932" cy="21297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487989" y="1063398"/>
            <a:ext cx="36833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N</a:t>
            </a:r>
            <a:r>
              <a:rPr lang="en-US" sz="2400" dirty="0" err="1" smtClean="0"/>
              <a:t>han</a:t>
            </a:r>
            <a:r>
              <a:rPr lang="en-US" sz="2400" dirty="0" smtClean="0"/>
              <a:t> </a:t>
            </a:r>
            <a:r>
              <a:rPr lang="en-US" sz="2400" dirty="0" err="1" smtClean="0"/>
              <a:t>đề</a:t>
            </a:r>
            <a:r>
              <a:rPr lang="en-US" sz="2400" dirty="0" smtClean="0"/>
              <a:t> </a:t>
            </a:r>
            <a:r>
              <a:rPr lang="en-US" sz="2400" dirty="0" err="1" smtClean="0"/>
              <a:t>gốc</a:t>
            </a:r>
            <a:r>
              <a:rPr lang="en-US" sz="2400" dirty="0" smtClean="0"/>
              <a:t>, </a:t>
            </a:r>
            <a:r>
              <a:rPr lang="en-US" sz="2400" dirty="0" err="1" smtClean="0"/>
              <a:t>dịch</a:t>
            </a:r>
            <a:r>
              <a:rPr lang="en-US" sz="2400" dirty="0" smtClean="0"/>
              <a:t> </a:t>
            </a:r>
            <a:r>
              <a:rPr lang="en-US" sz="2400" dirty="0" err="1" smtClean="0"/>
              <a:t>sát</a:t>
            </a:r>
            <a:r>
              <a:rPr lang="en-US" sz="2400" dirty="0" smtClean="0"/>
              <a:t> </a:t>
            </a:r>
            <a:r>
              <a:rPr lang="en-US" sz="2400" dirty="0" err="1" smtClean="0"/>
              <a:t>nghĩa</a:t>
            </a:r>
            <a:r>
              <a:rPr lang="en-US" sz="2400" dirty="0" smtClean="0"/>
              <a:t>, </a:t>
            </a:r>
            <a:r>
              <a:rPr lang="en-US" sz="2400" dirty="0" err="1" smtClean="0"/>
              <a:t>là</a:t>
            </a:r>
            <a:r>
              <a:rPr lang="en-US" sz="2400" dirty="0" smtClean="0"/>
              <a:t> “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sao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hoàn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</a:t>
            </a:r>
            <a:r>
              <a:rPr lang="en-US" sz="2400" dirty="0" err="1" smtClean="0"/>
              <a:t>mọi</a:t>
            </a:r>
            <a:r>
              <a:rPr lang="en-US" sz="2400" dirty="0" smtClean="0"/>
              <a:t> </a:t>
            </a:r>
            <a:r>
              <a:rPr lang="en-US" sz="2400" dirty="0" err="1" smtClean="0"/>
              <a:t>thứ</a:t>
            </a:r>
            <a:r>
              <a:rPr lang="en-US" sz="2400" dirty="0" smtClean="0"/>
              <a:t> </a:t>
            </a:r>
            <a:r>
              <a:rPr lang="en-US" sz="2400" dirty="0" err="1" smtClean="0"/>
              <a:t>mà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quá</a:t>
            </a:r>
            <a:r>
              <a:rPr lang="en-US" sz="2400" dirty="0" smtClean="0"/>
              <a:t> </a:t>
            </a:r>
            <a:r>
              <a:rPr lang="en-US" sz="2400" dirty="0" err="1" smtClean="0"/>
              <a:t>cố</a:t>
            </a:r>
            <a:r>
              <a:rPr lang="en-US" sz="2400" dirty="0" smtClean="0"/>
              <a:t> </a:t>
            </a:r>
            <a:r>
              <a:rPr lang="en-US" sz="2400" dirty="0" err="1" smtClean="0"/>
              <a:t>gắng</a:t>
            </a:r>
            <a:r>
              <a:rPr lang="en-US" sz="2400" dirty="0" smtClean="0"/>
              <a:t>”. </a:t>
            </a:r>
            <a:r>
              <a:rPr lang="en-US" sz="2400" dirty="0" err="1" smtClean="0"/>
              <a:t>Quả</a:t>
            </a:r>
            <a:r>
              <a:rPr lang="en-US" sz="2400" dirty="0" smtClean="0"/>
              <a:t> </a:t>
            </a:r>
            <a:r>
              <a:rPr lang="en-US" sz="2400" dirty="0" err="1" smtClean="0"/>
              <a:t>thực</a:t>
            </a:r>
            <a:r>
              <a:rPr lang="en-US" sz="2400" dirty="0" smtClean="0"/>
              <a:t> </a:t>
            </a:r>
            <a:r>
              <a:rPr lang="en-US" sz="2400" dirty="0" err="1" smtClean="0"/>
              <a:t>đây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mẹo</a:t>
            </a:r>
            <a:r>
              <a:rPr lang="en-US" sz="2400" dirty="0" smtClean="0"/>
              <a:t> </a:t>
            </a:r>
            <a:r>
              <a:rPr lang="en-US" sz="2400" dirty="0" err="1" smtClean="0"/>
              <a:t>đặt</a:t>
            </a:r>
            <a:r>
              <a:rPr lang="en-US" sz="2400" dirty="0" smtClean="0"/>
              <a:t> </a:t>
            </a:r>
            <a:r>
              <a:rPr lang="en-US" sz="2400" dirty="0" err="1" smtClean="0"/>
              <a:t>tiêu</a:t>
            </a:r>
            <a:r>
              <a:rPr lang="en-US" sz="2400" dirty="0" smtClean="0"/>
              <a:t> </a:t>
            </a:r>
            <a:r>
              <a:rPr lang="en-US" sz="2400" dirty="0" err="1" smtClean="0"/>
              <a:t>đề</a:t>
            </a:r>
            <a:r>
              <a:rPr lang="en-US" sz="2400" dirty="0" smtClean="0"/>
              <a:t> </a:t>
            </a:r>
            <a:r>
              <a:rPr lang="en-US" sz="2400" dirty="0" err="1" smtClean="0"/>
              <a:t>gây</a:t>
            </a:r>
            <a:r>
              <a:rPr lang="en-US" sz="2400" dirty="0" smtClean="0"/>
              <a:t> </a:t>
            </a:r>
            <a:r>
              <a:rPr lang="en-US" sz="2400" dirty="0" err="1" smtClean="0"/>
              <a:t>ấn</a:t>
            </a:r>
            <a:r>
              <a:rPr lang="en-US" sz="2400" dirty="0" smtClean="0"/>
              <a:t> </a:t>
            </a:r>
            <a:r>
              <a:rPr lang="en-US" sz="2400" dirty="0" err="1" smtClean="0"/>
              <a:t>tượng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bán</a:t>
            </a:r>
            <a:r>
              <a:rPr lang="en-US" sz="2400" dirty="0" smtClean="0"/>
              <a:t> </a:t>
            </a:r>
            <a:r>
              <a:rPr lang="en-US" sz="2400" dirty="0" err="1" smtClean="0"/>
              <a:t>hàng</a:t>
            </a:r>
            <a:endParaRPr lang="en-US" sz="2400" dirty="0"/>
          </a:p>
        </p:txBody>
      </p:sp>
      <p:pic>
        <p:nvPicPr>
          <p:cNvPr id="1030" name="Picture 6" descr="https://upload-os-bbs.hoyolab.com/upload/2022/05/13/172534910/15a0f036dd515d8520553f7771466219_2286137402177248966.png?x-oss-process=image/resize,s_1000/quality,q_80/auto-orient,0/interlace,1/format,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782" y="782184"/>
            <a:ext cx="2690526" cy="269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/>
          <p:cNvCxnSpPr/>
          <p:nvPr/>
        </p:nvCxnSpPr>
        <p:spPr>
          <a:xfrm>
            <a:off x="6171353" y="940918"/>
            <a:ext cx="0" cy="591708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226582" y="3186661"/>
            <a:ext cx="591018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 smtClean="0"/>
              <a:t>Ngược</a:t>
            </a:r>
            <a:r>
              <a:rPr lang="en-US" sz="2400" dirty="0" smtClean="0"/>
              <a:t> </a:t>
            </a:r>
            <a:r>
              <a:rPr lang="en-US" sz="2400" dirty="0" err="1" smtClean="0"/>
              <a:t>lại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cái</a:t>
            </a:r>
            <a:r>
              <a:rPr lang="en-US" sz="2400" dirty="0" smtClean="0"/>
              <a:t> </a:t>
            </a:r>
            <a:r>
              <a:rPr lang="en-US" sz="2400" dirty="0" err="1" smtClean="0"/>
              <a:t>tên</a:t>
            </a:r>
            <a:r>
              <a:rPr lang="en-US" sz="2400" dirty="0" smtClean="0"/>
              <a:t>,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thân</a:t>
            </a:r>
            <a:r>
              <a:rPr lang="en-US" sz="2400" dirty="0" smtClean="0"/>
              <a:t> </a:t>
            </a:r>
            <a:r>
              <a:rPr lang="en-US" sz="2400" dirty="0" err="1" smtClean="0"/>
              <a:t>nội</a:t>
            </a:r>
            <a:r>
              <a:rPr lang="en-US" sz="2400" dirty="0" smtClean="0"/>
              <a:t> dung </a:t>
            </a:r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mong</a:t>
            </a:r>
            <a:r>
              <a:rPr lang="en-US" sz="2400" dirty="0" smtClean="0"/>
              <a:t> </a:t>
            </a:r>
            <a:r>
              <a:rPr lang="en-US" sz="2400" dirty="0" err="1" smtClean="0"/>
              <a:t>muốn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</a:t>
            </a:r>
            <a:r>
              <a:rPr lang="en-US" sz="2400" dirty="0" err="1" smtClean="0"/>
              <a:t>đọc</a:t>
            </a:r>
            <a:r>
              <a:rPr lang="en-US" sz="2400" dirty="0" smtClean="0"/>
              <a:t> </a:t>
            </a:r>
            <a:r>
              <a:rPr lang="en-US" sz="2400" b="1" dirty="0" err="1" smtClean="0"/>
              <a:t>nỗ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lực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nhiều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hơn</a:t>
            </a:r>
            <a:endParaRPr lang="en-US" sz="2400" b="1" dirty="0" smtClean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 smtClean="0"/>
              <a:t>Tinh</a:t>
            </a:r>
            <a:r>
              <a:rPr lang="en-US" sz="2400" dirty="0" smtClean="0"/>
              <a:t> </a:t>
            </a:r>
            <a:r>
              <a:rPr lang="en-US" sz="2400" dirty="0" err="1" smtClean="0"/>
              <a:t>thần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cuốn</a:t>
            </a:r>
            <a:r>
              <a:rPr lang="en-US" sz="2400" dirty="0" smtClean="0"/>
              <a:t> </a:t>
            </a:r>
            <a:r>
              <a:rPr lang="en-US" sz="2400" dirty="0" err="1" smtClean="0"/>
              <a:t>sách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thể</a:t>
            </a:r>
            <a:r>
              <a:rPr lang="en-US" sz="2400" dirty="0" smtClean="0"/>
              <a:t> </a:t>
            </a:r>
            <a:r>
              <a:rPr lang="en-US" sz="2400" dirty="0" err="1" smtClean="0"/>
              <a:t>mô</a:t>
            </a:r>
            <a:r>
              <a:rPr lang="en-US" sz="2400" dirty="0" smtClean="0"/>
              <a:t> </a:t>
            </a:r>
            <a:r>
              <a:rPr lang="en-US" sz="2400" dirty="0" err="1" smtClean="0"/>
              <a:t>tả</a:t>
            </a:r>
            <a:r>
              <a:rPr lang="en-US" sz="2400" dirty="0" smtClean="0"/>
              <a:t> </a:t>
            </a:r>
            <a:r>
              <a:rPr lang="en-US" sz="2400" dirty="0" err="1" smtClean="0"/>
              <a:t>bằng</a:t>
            </a:r>
            <a:r>
              <a:rPr lang="en-US" sz="2400" dirty="0" smtClean="0"/>
              <a:t> </a:t>
            </a:r>
            <a:r>
              <a:rPr lang="en-US" sz="2400" dirty="0" err="1" smtClean="0"/>
              <a:t>câu</a:t>
            </a:r>
            <a:r>
              <a:rPr lang="en-US" sz="2400" dirty="0" smtClean="0"/>
              <a:t> </a:t>
            </a:r>
            <a:r>
              <a:rPr lang="en-US" sz="2400" dirty="0" err="1" smtClean="0"/>
              <a:t>triết</a:t>
            </a:r>
            <a:r>
              <a:rPr lang="en-US" sz="2400" dirty="0" smtClean="0"/>
              <a:t> </a:t>
            </a:r>
            <a:r>
              <a:rPr lang="en-US" sz="2400" dirty="0" err="1" smtClean="0"/>
              <a:t>lý</a:t>
            </a:r>
            <a:r>
              <a:rPr lang="en-US" sz="2400" dirty="0" smtClean="0"/>
              <a:t>: </a:t>
            </a:r>
            <a:br>
              <a:rPr lang="en-US" sz="2400" dirty="0" smtClean="0"/>
            </a:br>
            <a:r>
              <a:rPr lang="en-US" sz="2400" i="1" dirty="0" smtClean="0"/>
              <a:t>“Smart-working, not Hard-working”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hy</a:t>
            </a:r>
            <a:r>
              <a:rPr lang="en-US" sz="2400" dirty="0" smtClean="0"/>
              <a:t> </a:t>
            </a:r>
            <a:r>
              <a:rPr lang="en-US" sz="2400" dirty="0" err="1" smtClean="0"/>
              <a:t>vọng</a:t>
            </a:r>
            <a:r>
              <a:rPr lang="en-US" sz="2400" dirty="0" smtClean="0"/>
              <a:t> về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xã</a:t>
            </a:r>
            <a:r>
              <a:rPr lang="en-US" sz="2400" dirty="0" smtClean="0"/>
              <a:t> </a:t>
            </a:r>
            <a:r>
              <a:rPr lang="en-US" sz="2400" dirty="0" err="1" smtClean="0"/>
              <a:t>hội</a:t>
            </a:r>
            <a:r>
              <a:rPr lang="en-US" sz="2400" dirty="0" smtClean="0"/>
              <a:t> </a:t>
            </a:r>
            <a:r>
              <a:rPr lang="en-US" sz="2400" dirty="0" err="1" smtClean="0"/>
              <a:t>lao</a:t>
            </a:r>
            <a:r>
              <a:rPr lang="en-US" sz="2400" dirty="0" smtClean="0"/>
              <a:t> </a:t>
            </a:r>
            <a:r>
              <a:rPr lang="en-US" sz="2400" dirty="0" err="1" smtClean="0"/>
              <a:t>động</a:t>
            </a:r>
            <a:r>
              <a:rPr lang="en-US" sz="2400" dirty="0" smtClean="0"/>
              <a:t>,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b="1" dirty="0" err="1" smtClean="0"/>
              <a:t>một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cách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khoa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học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11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hững vị trí này trong nhà càng bẩn thì tiền tài, sức khỏe ngày càng đi  xuống | Tin tức Onl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669" y="806250"/>
            <a:ext cx="3020056" cy="201337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973906" y="2951518"/>
            <a:ext cx="3443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Vì</a:t>
            </a:r>
            <a:r>
              <a:rPr lang="en-US" sz="2400" dirty="0" smtClean="0"/>
              <a:t> </a:t>
            </a:r>
            <a:r>
              <a:rPr lang="en-US" sz="2400" dirty="0" err="1" smtClean="0"/>
              <a:t>sao</a:t>
            </a:r>
            <a:r>
              <a:rPr lang="en-US" sz="2400" dirty="0" smtClean="0"/>
              <a:t> </a:t>
            </a:r>
            <a:r>
              <a:rPr lang="en-US" sz="2400" dirty="0" err="1" smtClean="0"/>
              <a:t>bận</a:t>
            </a:r>
            <a:r>
              <a:rPr lang="en-US" sz="2400" dirty="0" smtClean="0"/>
              <a:t> </a:t>
            </a:r>
            <a:r>
              <a:rPr lang="en-US" sz="2400" dirty="0" err="1" smtClean="0"/>
              <a:t>tối</a:t>
            </a:r>
            <a:r>
              <a:rPr lang="en-US" sz="2400" dirty="0" smtClean="0"/>
              <a:t> </a:t>
            </a:r>
            <a:r>
              <a:rPr lang="en-US" sz="2400" dirty="0" err="1" smtClean="0"/>
              <a:t>mắt</a:t>
            </a:r>
            <a:r>
              <a:rPr lang="en-US" sz="2400" dirty="0" smtClean="0"/>
              <a:t> </a:t>
            </a:r>
            <a:r>
              <a:rPr lang="en-US" sz="2400" dirty="0" err="1" smtClean="0"/>
              <a:t>tối</a:t>
            </a:r>
            <a:r>
              <a:rPr lang="en-US" sz="2400" dirty="0" smtClean="0"/>
              <a:t> </a:t>
            </a:r>
            <a:r>
              <a:rPr lang="en-US" sz="2400" dirty="0" err="1" smtClean="0"/>
              <a:t>mũi</a:t>
            </a:r>
            <a:r>
              <a:rPr lang="en-US" sz="2400" dirty="0" smtClean="0"/>
              <a:t> </a:t>
            </a:r>
            <a:r>
              <a:rPr lang="en-US" sz="2400" dirty="0" err="1" smtClean="0"/>
              <a:t>nhưng</a:t>
            </a:r>
            <a:r>
              <a:rPr lang="en-US" sz="2400" dirty="0" smtClean="0"/>
              <a:t> </a:t>
            </a:r>
            <a:r>
              <a:rPr lang="en-US" sz="2400" dirty="0" err="1" smtClean="0"/>
              <a:t>kết</a:t>
            </a:r>
            <a:r>
              <a:rPr lang="en-US" sz="2400" dirty="0" smtClean="0"/>
              <a:t> </a:t>
            </a:r>
            <a:r>
              <a:rPr lang="en-US" sz="2400" dirty="0" err="1" smtClean="0"/>
              <a:t>quả</a:t>
            </a:r>
            <a:r>
              <a:rPr lang="en-US" sz="2400" dirty="0" smtClean="0"/>
              <a:t> </a:t>
            </a:r>
            <a:r>
              <a:rPr lang="en-US" sz="2400" dirty="0" err="1" smtClean="0"/>
              <a:t>đem</a:t>
            </a:r>
            <a:r>
              <a:rPr lang="en-US" sz="2400" dirty="0" smtClean="0"/>
              <a:t> </a:t>
            </a:r>
            <a:r>
              <a:rPr lang="en-US" sz="2400" dirty="0" err="1" smtClean="0"/>
              <a:t>lại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xứng</a:t>
            </a:r>
            <a:r>
              <a:rPr lang="en-US" sz="2400" dirty="0" smtClean="0"/>
              <a:t> </a:t>
            </a:r>
            <a:r>
              <a:rPr lang="en-US" sz="2400" dirty="0" err="1" smtClean="0"/>
              <a:t>đáng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35364" y="749133"/>
            <a:ext cx="4741948" cy="2260724"/>
          </a:xfrm>
          <a:prstGeom prst="wedgeRoundRectCallout">
            <a:avLst>
              <a:gd name="adj1" fmla="val 59311"/>
              <a:gd name="adj2" fmla="val 3398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ysClr val="windowText" lastClr="000000"/>
                </a:solidFill>
              </a:rPr>
              <a:t>Cuốn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sách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xoáy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vào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nhận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thức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của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mọi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người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về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các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vấn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đề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từ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đến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ty,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từ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việc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bàn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giấy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cho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đến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những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câu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chuyện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bên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ly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cà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phê</a:t>
            </a:r>
            <a:r>
              <a:rPr lang="en-US" sz="2400" dirty="0" smtClean="0">
                <a:solidFill>
                  <a:sysClr val="windowText" lastClr="000000"/>
                </a:solidFill>
              </a:rPr>
              <a:t>.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57584" y="4260590"/>
            <a:ext cx="3133706" cy="2145268"/>
          </a:xfrm>
          <a:prstGeom prst="wedgeRoundRectCallout">
            <a:avLst>
              <a:gd name="adj1" fmla="val -64650"/>
              <a:gd name="adj2" fmla="val 3288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Với</a:t>
            </a:r>
            <a:r>
              <a:rPr lang="en-US" sz="2400" dirty="0" smtClean="0"/>
              <a:t> </a:t>
            </a:r>
            <a:r>
              <a:rPr lang="en-US" sz="2400" dirty="0" err="1" smtClean="0"/>
              <a:t>tôi</a:t>
            </a:r>
            <a:r>
              <a:rPr lang="en-US" sz="2400" dirty="0" smtClean="0"/>
              <a:t>, </a:t>
            </a:r>
            <a:r>
              <a:rPr lang="en-US" sz="2400" dirty="0" err="1" smtClean="0"/>
              <a:t>khi</a:t>
            </a:r>
            <a:r>
              <a:rPr lang="en-US" sz="2400" dirty="0" smtClean="0"/>
              <a:t> </a:t>
            </a:r>
            <a:r>
              <a:rPr lang="en-US" sz="2400" dirty="0" err="1" smtClean="0"/>
              <a:t>nhận</a:t>
            </a:r>
            <a:r>
              <a:rPr lang="en-US" sz="2400" dirty="0" smtClean="0"/>
              <a:t> </a:t>
            </a:r>
            <a:r>
              <a:rPr lang="en-US" sz="2400" dirty="0" err="1" smtClean="0"/>
              <a:t>thức</a:t>
            </a:r>
            <a:r>
              <a:rPr lang="en-US" sz="2400" dirty="0" smtClean="0"/>
              <a:t> </a:t>
            </a:r>
            <a:r>
              <a:rPr lang="en-US" sz="2400" dirty="0" err="1" smtClean="0"/>
              <a:t>từng</a:t>
            </a:r>
            <a:r>
              <a:rPr lang="en-US" sz="2400" dirty="0" smtClean="0"/>
              <a:t> </a:t>
            </a:r>
            <a:r>
              <a:rPr lang="en-US" sz="2400" dirty="0" err="1" smtClean="0"/>
              <a:t>cá</a:t>
            </a:r>
            <a:r>
              <a:rPr lang="en-US" sz="2400" dirty="0" smtClean="0"/>
              <a:t> </a:t>
            </a:r>
            <a:r>
              <a:rPr lang="en-US" sz="2400" dirty="0" err="1" smtClean="0"/>
              <a:t>nhân</a:t>
            </a:r>
            <a:r>
              <a:rPr lang="en-US" sz="2400" dirty="0" smtClean="0"/>
              <a:t> </a:t>
            </a:r>
            <a:r>
              <a:rPr lang="en-US" sz="2400" dirty="0" err="1" smtClean="0"/>
              <a:t>thay</a:t>
            </a:r>
            <a:r>
              <a:rPr lang="en-US" sz="2400" dirty="0" smtClean="0"/>
              <a:t> </a:t>
            </a:r>
            <a:r>
              <a:rPr lang="en-US" sz="2400" dirty="0" err="1" smtClean="0"/>
              <a:t>đổi</a:t>
            </a:r>
            <a:r>
              <a:rPr lang="en-US" sz="2400" dirty="0"/>
              <a:t>,</a:t>
            </a:r>
            <a:r>
              <a:rPr lang="en-US" sz="2400" dirty="0" smtClean="0"/>
              <a:t> </a:t>
            </a:r>
            <a:r>
              <a:rPr lang="en-US" sz="2400" dirty="0" err="1"/>
              <a:t>x</a:t>
            </a:r>
            <a:r>
              <a:rPr lang="en-US" sz="2400" dirty="0" err="1" smtClean="0"/>
              <a:t>ã</a:t>
            </a:r>
            <a:r>
              <a:rPr lang="en-US" sz="2400" dirty="0" smtClean="0"/>
              <a:t> </a:t>
            </a:r>
            <a:r>
              <a:rPr lang="en-US" sz="2400" dirty="0" err="1" smtClean="0"/>
              <a:t>hội</a:t>
            </a:r>
            <a:r>
              <a:rPr lang="en-US" sz="2400" dirty="0" smtClean="0"/>
              <a:t> </a:t>
            </a:r>
            <a:r>
              <a:rPr lang="en-US" sz="2400" dirty="0" err="1" smtClean="0"/>
              <a:t>sẽ</a:t>
            </a:r>
            <a:r>
              <a:rPr lang="en-US" sz="2400" dirty="0" smtClean="0"/>
              <a:t> </a:t>
            </a:r>
            <a:r>
              <a:rPr lang="en-US" sz="2400" dirty="0" err="1" smtClean="0"/>
              <a:t>phát</a:t>
            </a:r>
            <a:r>
              <a:rPr lang="en-US" sz="2400" dirty="0" smtClean="0"/>
              <a:t> </a:t>
            </a:r>
            <a:r>
              <a:rPr lang="en-US" sz="2400" dirty="0" err="1" smtClean="0"/>
              <a:t>triển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 </a:t>
            </a:r>
            <a:r>
              <a:rPr lang="en-US" sz="2400" dirty="0" err="1" smtClean="0"/>
              <a:t>một</a:t>
            </a:r>
            <a:r>
              <a:rPr lang="en-US" sz="2400" dirty="0" smtClean="0"/>
              <a:t> </a:t>
            </a:r>
            <a:r>
              <a:rPr lang="en-US" sz="2400" dirty="0" err="1" smtClean="0"/>
              <a:t>hệ</a:t>
            </a:r>
            <a:r>
              <a:rPr lang="en-US" sz="2400" dirty="0" smtClean="0"/>
              <a:t> </a:t>
            </a:r>
            <a:r>
              <a:rPr lang="en-US" sz="2400" dirty="0" err="1" smtClean="0"/>
              <a:t>quả</a:t>
            </a:r>
            <a:r>
              <a:rPr lang="en-US" sz="2400" dirty="0" smtClean="0"/>
              <a:t> </a:t>
            </a:r>
            <a:r>
              <a:rPr lang="en-US" sz="2400" dirty="0" err="1" smtClean="0"/>
              <a:t>tất</a:t>
            </a:r>
            <a:r>
              <a:rPr lang="en-US" sz="2400" dirty="0" smtClean="0"/>
              <a:t> </a:t>
            </a:r>
            <a:r>
              <a:rPr lang="en-US" sz="2400" dirty="0" err="1" smtClean="0"/>
              <a:t>yếu</a:t>
            </a:r>
            <a:r>
              <a:rPr lang="en-US" sz="2400" dirty="0" smtClean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29993" y="189676"/>
            <a:ext cx="6104214" cy="5078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2.1.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sự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phát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triển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của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xã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hội</a:t>
            </a:r>
            <a:endParaRPr lang="en-US" sz="2700" b="1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5078" y="4685850"/>
            <a:ext cx="2020216" cy="20202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1424" y="1209401"/>
            <a:ext cx="2123654" cy="212365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62071" y="5649054"/>
            <a:ext cx="3389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sao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kiểm</a:t>
            </a:r>
            <a:r>
              <a:rPr lang="en-US" sz="2400" dirty="0" smtClean="0"/>
              <a:t> </a:t>
            </a:r>
            <a:r>
              <a:rPr lang="en-US" sz="2400" dirty="0" err="1" smtClean="0"/>
              <a:t>soát</a:t>
            </a:r>
            <a:r>
              <a:rPr lang="en-US" sz="2400" dirty="0" smtClean="0"/>
              <a:t>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mọi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đang</a:t>
            </a:r>
            <a:r>
              <a:rPr lang="en-US" sz="2400" dirty="0" smtClean="0"/>
              <a:t> </a:t>
            </a:r>
            <a:r>
              <a:rPr lang="en-US" sz="2400" dirty="0" err="1" smtClean="0"/>
              <a:t>và</a:t>
            </a:r>
            <a:r>
              <a:rPr lang="en-US" sz="2400" dirty="0" smtClean="0"/>
              <a:t> </a:t>
            </a:r>
            <a:r>
              <a:rPr lang="en-US" sz="2400" dirty="0" err="1" smtClean="0"/>
              <a:t>sẽ</a:t>
            </a:r>
            <a:r>
              <a:rPr lang="en-US" sz="2400" dirty="0" smtClean="0"/>
              <a:t> </a:t>
            </a:r>
            <a:r>
              <a:rPr lang="en-US" sz="2400" dirty="0" err="1" smtClean="0"/>
              <a:t>diễn</a:t>
            </a:r>
            <a:r>
              <a:rPr lang="en-US" sz="2400" dirty="0" smtClean="0"/>
              <a:t> </a:t>
            </a:r>
            <a:r>
              <a:rPr lang="en-US" sz="2400" dirty="0" err="1" smtClean="0"/>
              <a:t>ra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pic>
        <p:nvPicPr>
          <p:cNvPr id="2052" name="Picture 4" descr="Địa chỉ thư điện tử là gì? - Luật AC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77241">
            <a:off x="3741440" y="3709312"/>
            <a:ext cx="3216449" cy="1885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787765" y="5934949"/>
            <a:ext cx="3405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T</a:t>
            </a:r>
            <a:r>
              <a:rPr lang="en-US" sz="2400" dirty="0" err="1" smtClean="0"/>
              <a:t>hời</a:t>
            </a:r>
            <a:r>
              <a:rPr lang="en-US" sz="2400" dirty="0" smtClean="0"/>
              <a:t> </a:t>
            </a:r>
            <a:r>
              <a:rPr lang="en-US" sz="2400" dirty="0" err="1" smtClean="0"/>
              <a:t>đại</a:t>
            </a:r>
            <a:r>
              <a:rPr lang="en-US" sz="2400" dirty="0" smtClean="0"/>
              <a:t> </a:t>
            </a:r>
            <a:r>
              <a:rPr lang="en-US" sz="2400" dirty="0" err="1" smtClean="0"/>
              <a:t>số</a:t>
            </a:r>
            <a:r>
              <a:rPr lang="en-US" sz="2400" dirty="0" smtClean="0"/>
              <a:t> </a:t>
            </a:r>
            <a:r>
              <a:rPr lang="en-US" sz="2400" dirty="0" err="1" smtClean="0"/>
              <a:t>ảnh</a:t>
            </a:r>
            <a:r>
              <a:rPr lang="en-US" sz="2400" dirty="0" smtClean="0"/>
              <a:t> </a:t>
            </a:r>
            <a:r>
              <a:rPr lang="en-US" sz="2400" dirty="0" err="1" smtClean="0"/>
              <a:t>hưởng</a:t>
            </a:r>
            <a:r>
              <a:rPr lang="en-US" sz="2400" dirty="0" smtClean="0"/>
              <a:t> </a:t>
            </a:r>
            <a:r>
              <a:rPr lang="en-US" sz="2400" dirty="0" err="1" smtClean="0"/>
              <a:t>đến</a:t>
            </a:r>
            <a:r>
              <a:rPr lang="en-US" sz="2400" dirty="0" smtClean="0"/>
              <a:t> </a:t>
            </a:r>
            <a:r>
              <a:rPr lang="en-US" sz="2400" dirty="0" err="1" smtClean="0"/>
              <a:t>chúng</a:t>
            </a:r>
            <a:r>
              <a:rPr lang="en-US" sz="2400" dirty="0" smtClean="0"/>
              <a:t> ta </a:t>
            </a:r>
            <a:r>
              <a:rPr lang="en-US" sz="2400" dirty="0" err="1" smtClean="0"/>
              <a:t>thế</a:t>
            </a:r>
            <a:r>
              <a:rPr lang="en-US" sz="2400" dirty="0" smtClean="0"/>
              <a:t> </a:t>
            </a:r>
            <a:r>
              <a:rPr lang="en-US" sz="2400" dirty="0" err="1" smtClean="0"/>
              <a:t>nào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7"/>
          <a:srcRect r="10441"/>
          <a:stretch/>
        </p:blipFill>
        <p:spPr>
          <a:xfrm>
            <a:off x="593218" y="3501028"/>
            <a:ext cx="2527589" cy="21921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4242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36183"/>
            <a:ext cx="4502066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3</a:t>
            </a:r>
            <a:r>
              <a:rPr lang="en-US" sz="3600" b="1" dirty="0" smtClean="0">
                <a:solidFill>
                  <a:schemeClr val="bg1"/>
                </a:solidFill>
              </a:rPr>
              <a:t>. RÚT RA BÀI HỌC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00404" y="136183"/>
            <a:ext cx="4400105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/>
              <a:t>3</a:t>
            </a:r>
            <a:r>
              <a:rPr lang="en-US" sz="2700" b="1" i="1" dirty="0" smtClean="0"/>
              <a:t>.1. </a:t>
            </a:r>
            <a:r>
              <a:rPr lang="en-US" sz="2700" b="1" i="1" dirty="0" err="1" smtClean="0"/>
              <a:t>Bài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học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trên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sách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vở</a:t>
            </a:r>
            <a:endParaRPr lang="en-US" sz="2700" b="1" i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22" y="2027022"/>
            <a:ext cx="2148721" cy="2743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Rounded Rectangular Callout 13"/>
          <p:cNvSpPr/>
          <p:nvPr/>
        </p:nvSpPr>
        <p:spPr>
          <a:xfrm>
            <a:off x="3163632" y="2355822"/>
            <a:ext cx="2904659" cy="2085599"/>
          </a:xfrm>
          <a:prstGeom prst="wedgeRoundRectCallout">
            <a:avLst>
              <a:gd name="adj1" fmla="val -73952"/>
              <a:gd name="adj2" fmla="val -7915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ysClr val="windowText" lastClr="000000"/>
                </a:solidFill>
              </a:rPr>
              <a:t>Dù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bạn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nghĩ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mình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có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thể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hay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không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thể</a:t>
            </a:r>
            <a:r>
              <a:rPr lang="en-US" sz="2400" dirty="0" smtClean="0">
                <a:solidFill>
                  <a:sysClr val="windowText" lastClr="000000"/>
                </a:solidFill>
              </a:rPr>
              <a:t>,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bạn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đều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đúng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0428" y="969145"/>
            <a:ext cx="6456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1 – </a:t>
            </a:r>
            <a:r>
              <a:rPr lang="en-US" sz="2400" i="1" dirty="0" smtClean="0"/>
              <a:t>“</a:t>
            </a:r>
            <a:r>
              <a:rPr lang="en-US" sz="2400" i="1" dirty="0" err="1" smtClean="0"/>
              <a:t>Có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thể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và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không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thể</a:t>
            </a:r>
            <a:r>
              <a:rPr lang="en-US" sz="2400" i="1" dirty="0" smtClean="0"/>
              <a:t>”, </a:t>
            </a:r>
            <a:r>
              <a:rPr lang="en-US" sz="2400" dirty="0" err="1" smtClean="0"/>
              <a:t>tác</a:t>
            </a:r>
            <a:r>
              <a:rPr lang="en-US" sz="2400" dirty="0" smtClean="0"/>
              <a:t> </a:t>
            </a:r>
            <a:r>
              <a:rPr lang="en-US" sz="2400" dirty="0" err="1" smtClean="0"/>
              <a:t>giả</a:t>
            </a:r>
            <a:r>
              <a:rPr lang="en-US" sz="2400" dirty="0" smtClean="0"/>
              <a:t> </a:t>
            </a:r>
            <a:r>
              <a:rPr lang="en-US" sz="2400" dirty="0" err="1" smtClean="0"/>
              <a:t>có</a:t>
            </a:r>
            <a:r>
              <a:rPr lang="en-US" sz="2400" dirty="0" smtClean="0"/>
              <a:t> </a:t>
            </a:r>
            <a:r>
              <a:rPr lang="en-US" sz="2400" dirty="0" err="1" smtClean="0"/>
              <a:t>trích</a:t>
            </a:r>
            <a:r>
              <a:rPr lang="en-US" sz="2400" dirty="0" smtClean="0"/>
              <a:t> </a:t>
            </a:r>
            <a:r>
              <a:rPr lang="en-US" sz="2400" dirty="0" err="1" smtClean="0"/>
              <a:t>dẫn</a:t>
            </a:r>
            <a:r>
              <a:rPr lang="en-US" sz="2400" dirty="0" smtClean="0"/>
              <a:t> </a:t>
            </a:r>
            <a:r>
              <a:rPr lang="en-US" sz="2400" dirty="0" err="1" smtClean="0"/>
              <a:t>lại</a:t>
            </a:r>
            <a:r>
              <a:rPr lang="en-US" sz="2400" dirty="0" smtClean="0"/>
              <a:t> </a:t>
            </a:r>
            <a:r>
              <a:rPr lang="en-US" sz="2400" dirty="0" err="1" smtClean="0"/>
              <a:t>những</a:t>
            </a:r>
            <a:r>
              <a:rPr lang="en-US" sz="2400" dirty="0" smtClean="0"/>
              <a:t> </a:t>
            </a:r>
            <a:r>
              <a:rPr lang="en-US" sz="2400" dirty="0" err="1" smtClean="0"/>
              <a:t>lời</a:t>
            </a:r>
            <a:r>
              <a:rPr lang="en-US" sz="2400" dirty="0" smtClean="0"/>
              <a:t> </a:t>
            </a:r>
            <a:r>
              <a:rPr lang="en-US" sz="2400" dirty="0" err="1" smtClean="0"/>
              <a:t>của</a:t>
            </a:r>
            <a:r>
              <a:rPr lang="en-US" sz="2400" dirty="0" smtClean="0"/>
              <a:t> Henry Ford: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90703" y="5931086"/>
            <a:ext cx="11844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👉 GIÁ TRỊ ĐẦU TIÊN: </a:t>
            </a:r>
            <a:r>
              <a:rPr lang="en-US" sz="2400" i="1" dirty="0" err="1" smtClean="0"/>
              <a:t>tác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giả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khẳng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định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tới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mọi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người</a:t>
            </a:r>
            <a:r>
              <a:rPr lang="en-US" sz="2400" i="1" dirty="0" smtClean="0"/>
              <a:t> về </a:t>
            </a:r>
            <a:r>
              <a:rPr lang="en-US" sz="2400" i="1" dirty="0" err="1" smtClean="0"/>
              <a:t>tầm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quan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trọng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của</a:t>
            </a:r>
            <a:r>
              <a:rPr lang="en-US" sz="2400" i="1" dirty="0" smtClean="0"/>
              <a:t> </a:t>
            </a:r>
            <a:r>
              <a:rPr lang="en-US" sz="2400" b="1" i="1" dirty="0" smtClean="0"/>
              <a:t>ý </a:t>
            </a:r>
            <a:r>
              <a:rPr lang="en-US" sz="2400" b="1" i="1" dirty="0" err="1" smtClean="0"/>
              <a:t>chí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và</a:t>
            </a:r>
            <a:r>
              <a:rPr lang="en-US" sz="2400" i="1" dirty="0" smtClean="0"/>
              <a:t> </a:t>
            </a:r>
            <a:r>
              <a:rPr lang="en-US" sz="2400" b="1" i="1" dirty="0" err="1" smtClean="0"/>
              <a:t>niềm</a:t>
            </a:r>
            <a:r>
              <a:rPr lang="en-US" sz="2400" b="1" i="1" dirty="0" smtClean="0"/>
              <a:t> tin </a:t>
            </a:r>
            <a:r>
              <a:rPr lang="en-US" sz="2400" i="1" dirty="0" err="1" smtClean="0"/>
              <a:t>của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mỗi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cá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nhân</a:t>
            </a:r>
            <a:r>
              <a:rPr lang="en-US" sz="2400" b="1" i="1" dirty="0" smtClean="0"/>
              <a:t> </a:t>
            </a:r>
            <a:r>
              <a:rPr lang="en-US" sz="2400" i="1" dirty="0" err="1" smtClean="0"/>
              <a:t>trong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việc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phát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triển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bản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thân</a:t>
            </a:r>
            <a:endParaRPr lang="en-US" sz="2400" i="1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719455" y="940919"/>
            <a:ext cx="0" cy="4864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899564" y="1026649"/>
            <a:ext cx="5112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Từ</a:t>
            </a:r>
            <a:r>
              <a:rPr lang="en-US" sz="2400" dirty="0" smtClean="0"/>
              <a:t> </a:t>
            </a:r>
            <a:r>
              <a:rPr lang="en-US" sz="2400" dirty="0" err="1" smtClean="0"/>
              <a:t>đó</a:t>
            </a:r>
            <a:r>
              <a:rPr lang="en-US" sz="2400" dirty="0" smtClean="0"/>
              <a:t>,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mục</a:t>
            </a:r>
            <a:r>
              <a:rPr lang="en-US" sz="2400" dirty="0" smtClean="0"/>
              <a:t> 2 “</a:t>
            </a:r>
            <a:r>
              <a:rPr lang="en-US" sz="2400" i="1" dirty="0" err="1" smtClean="0"/>
              <a:t>Phải</a:t>
            </a:r>
            <a:r>
              <a:rPr lang="en-US" sz="2400" i="1" dirty="0" smtClean="0"/>
              <a:t> ham </a:t>
            </a:r>
            <a:r>
              <a:rPr lang="en-US" sz="2400" i="1" dirty="0" err="1" smtClean="0"/>
              <a:t>muốn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thành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người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có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tổ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chức</a:t>
            </a:r>
            <a:r>
              <a:rPr lang="en-US" sz="2400" i="1" dirty="0" smtClean="0"/>
              <a:t>”</a:t>
            </a:r>
            <a:r>
              <a:rPr lang="en-US" sz="2400" dirty="0" smtClean="0"/>
              <a:t>, </a:t>
            </a:r>
            <a:r>
              <a:rPr lang="en-US" sz="2400" dirty="0" err="1" smtClean="0"/>
              <a:t>ông</a:t>
            </a:r>
            <a:r>
              <a:rPr lang="en-US" sz="2400" dirty="0" smtClean="0"/>
              <a:t> </a:t>
            </a:r>
            <a:r>
              <a:rPr lang="en-US" sz="2400" dirty="0" err="1" smtClean="0"/>
              <a:t>nhấn</a:t>
            </a:r>
            <a:r>
              <a:rPr lang="en-US" sz="2400" dirty="0" smtClean="0"/>
              <a:t> </a:t>
            </a:r>
            <a:r>
              <a:rPr lang="en-US" sz="2400" dirty="0" err="1" smtClean="0"/>
              <a:t>mạnh</a:t>
            </a:r>
            <a:r>
              <a:rPr lang="en-US" sz="2400" dirty="0" smtClean="0"/>
              <a:t> </a:t>
            </a:r>
            <a:r>
              <a:rPr lang="en-US" sz="2400" dirty="0" err="1" smtClean="0"/>
              <a:t>rằng</a:t>
            </a:r>
            <a:r>
              <a:rPr lang="en-US" sz="2400" dirty="0" smtClean="0"/>
              <a:t>:</a:t>
            </a:r>
            <a:endParaRPr lang="en-US" sz="2400" i="1" dirty="0"/>
          </a:p>
        </p:txBody>
      </p:sp>
      <p:sp>
        <p:nvSpPr>
          <p:cNvPr id="26" name="Rounded Rectangular Callout 25"/>
          <p:cNvSpPr/>
          <p:nvPr/>
        </p:nvSpPr>
        <p:spPr>
          <a:xfrm>
            <a:off x="6914420" y="2217382"/>
            <a:ext cx="4585855" cy="1737872"/>
          </a:xfrm>
          <a:prstGeom prst="wedgeRoundRectCallout">
            <a:avLst>
              <a:gd name="adj1" fmla="val -290"/>
              <a:gd name="adj2" fmla="val 8101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ysClr val="windowText" lastClr="000000"/>
                </a:solidFill>
              </a:rPr>
              <a:t>Phải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thực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sử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có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ham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muốn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trở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thành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người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sống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khoa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học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nếu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muốn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thay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đổi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cuộc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đời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372" y="3614278"/>
            <a:ext cx="2317301" cy="231680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952"/>
            <a:ext cx="12192000" cy="104887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0" y="136183"/>
            <a:ext cx="6066597" cy="646331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2. GIÁ TRỊ CỦA TÁC PHẨM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00404" y="136183"/>
            <a:ext cx="5224797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700" b="1" i="1" dirty="0" smtClean="0"/>
              <a:t>2.2. </a:t>
            </a:r>
            <a:r>
              <a:rPr lang="en-US" sz="2700" b="1" i="1" dirty="0" err="1" smtClean="0"/>
              <a:t>Đối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với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nhận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thức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cá</a:t>
            </a:r>
            <a:r>
              <a:rPr lang="en-US" sz="2700" b="1" i="1" dirty="0" smtClean="0"/>
              <a:t> </a:t>
            </a:r>
            <a:r>
              <a:rPr lang="en-US" sz="2700" b="1" i="1" dirty="0" err="1" smtClean="0"/>
              <a:t>nhân</a:t>
            </a:r>
            <a:endParaRPr lang="en-US" sz="2700" b="1" i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5805055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63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2481</Words>
  <Application>Microsoft Office PowerPoint</Application>
  <PresentationFormat>Widescreen</PresentationFormat>
  <Paragraphs>186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95</cp:revision>
  <dcterms:created xsi:type="dcterms:W3CDTF">2023-04-14T07:37:53Z</dcterms:created>
  <dcterms:modified xsi:type="dcterms:W3CDTF">2023-05-24T07:05:17Z</dcterms:modified>
</cp:coreProperties>
</file>